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61" r:id="rId1"/>
  </p:sldMasterIdLst>
  <p:notesMasterIdLst>
    <p:notesMasterId r:id="rId20"/>
  </p:notesMasterIdLst>
  <p:sldIdLst>
    <p:sldId id="256" r:id="rId2"/>
    <p:sldId id="341" r:id="rId3"/>
    <p:sldId id="328" r:id="rId4"/>
    <p:sldId id="348" r:id="rId5"/>
    <p:sldId id="347" r:id="rId6"/>
    <p:sldId id="326" r:id="rId7"/>
    <p:sldId id="343" r:id="rId8"/>
    <p:sldId id="342" r:id="rId9"/>
    <p:sldId id="353" r:id="rId10"/>
    <p:sldId id="351" r:id="rId11"/>
    <p:sldId id="324" r:id="rId12"/>
    <p:sldId id="332" r:id="rId13"/>
    <p:sldId id="333" r:id="rId14"/>
    <p:sldId id="334" r:id="rId15"/>
    <p:sldId id="335" r:id="rId16"/>
    <p:sldId id="318" r:id="rId17"/>
    <p:sldId id="336" r:id="rId18"/>
    <p:sldId id="337" r:id="rId19"/>
  </p:sldIdLst>
  <p:sldSz cx="9144000" cy="5143500" type="screen16x9"/>
  <p:notesSz cx="6858000" cy="9144000"/>
  <p:embeddedFontLst>
    <p:embeddedFont>
      <p:font typeface="Calibri" panose="020F0502020204030204" pitchFamily="34" charset="0"/>
      <p:regular r:id="rId21"/>
      <p:bold r:id="rId22"/>
      <p:italic r:id="rId23"/>
      <p:boldItalic r:id="rId24"/>
    </p:embeddedFont>
    <p:embeddedFont>
      <p:font typeface="Roboto" panose="02000000000000000000" pitchFamily="2" charset="0"/>
      <p:regular r:id="rId25"/>
      <p:bold r:id="rId26"/>
      <p:italic r:id="rId27"/>
      <p:boldItalic r:id="rId28"/>
    </p:embeddedFont>
    <p:embeddedFont>
      <p:font typeface="Roboto Condensed Light" panose="02000000000000000000" pitchFamily="2" charset="0"/>
      <p:regular r:id="rId29"/>
      <p:bold r:id="rId30"/>
      <p:italic r:id="rId31"/>
      <p:boldItalic r:id="rId32"/>
    </p:embeddedFont>
    <p:embeddedFont>
      <p:font typeface="Trebuchet MS" panose="020B0703020202090204"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5353"/>
    <a:srgbClr val="525252"/>
    <a:srgbClr val="5A5A5A"/>
    <a:srgbClr val="656565"/>
    <a:srgbClr val="585858"/>
    <a:srgbClr val="EE795B"/>
    <a:srgbClr val="D8D7D8"/>
    <a:srgbClr val="3397A7"/>
    <a:srgbClr val="717C8D"/>
    <a:srgbClr val="4D4C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8" autoAdjust="0"/>
    <p:restoredTop sz="71763" autoAdjust="0"/>
  </p:normalViewPr>
  <p:slideViewPr>
    <p:cSldViewPr snapToGrid="0" snapToObjects="1">
      <p:cViewPr varScale="1">
        <p:scale>
          <a:sx n="112" d="100"/>
          <a:sy n="112" d="100"/>
        </p:scale>
        <p:origin x="210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theme" Target="theme/theme1.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1c4147e5ba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1c4147e5ba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n-US" sz="1100" b="0" i="0" u="none" strike="noStrike" cap="none" dirty="0">
                <a:solidFill>
                  <a:srgbClr val="000000"/>
                </a:solidFill>
                <a:effectLst/>
                <a:latin typeface="Arial"/>
                <a:ea typeface="Arial"/>
                <a:cs typeface="Arial"/>
                <a:sym typeface="Arial"/>
              </a:rPr>
              <a:t>Neural networks are often thought of as a "black box" but it doesn't have to be that way.</a:t>
            </a:r>
          </a:p>
          <a:p>
            <a:pPr marL="139700" indent="0">
              <a:buNone/>
            </a:pPr>
            <a:r>
              <a:rPr lang="en-US" sz="1100" b="0" i="0" u="none" strike="noStrike" cap="none" dirty="0">
                <a:solidFill>
                  <a:srgbClr val="000000"/>
                </a:solidFill>
                <a:effectLst/>
                <a:latin typeface="Arial"/>
                <a:ea typeface="Arial"/>
                <a:cs typeface="Arial"/>
                <a:sym typeface="Arial"/>
              </a:rPr>
              <a:t> </a:t>
            </a:r>
          </a:p>
          <a:p>
            <a:pPr marL="139700" indent="0">
              <a:buNone/>
            </a:pPr>
            <a:r>
              <a:rPr lang="en-US" sz="1100" b="0" i="0" u="none" strike="noStrike" cap="none" dirty="0">
                <a:solidFill>
                  <a:srgbClr val="000000"/>
                </a:solidFill>
                <a:effectLst/>
                <a:latin typeface="Arial"/>
                <a:ea typeface="Arial"/>
                <a:cs typeface="Arial"/>
                <a:sym typeface="Arial"/>
              </a:rPr>
              <a:t>To understand what our model is seeing, we visualized the last convolutional layer before classification.  Here we got confirmation that our model is working properly.  It seems to be able to identify the defect patterns clearly.</a:t>
            </a:r>
          </a:p>
          <a:p>
            <a:pPr marL="139700" indent="0">
              <a:buNone/>
            </a:pPr>
            <a:r>
              <a:rPr lang="en-US" sz="1100" b="0" i="0" u="none" strike="noStrike" cap="none" dirty="0">
                <a:solidFill>
                  <a:srgbClr val="000000"/>
                </a:solidFill>
                <a:effectLst/>
                <a:latin typeface="Arial"/>
                <a:ea typeface="Arial"/>
                <a:cs typeface="Arial"/>
                <a:sym typeface="Arial"/>
              </a:rPr>
              <a:t> </a:t>
            </a:r>
          </a:p>
          <a:p>
            <a:pPr marL="139700" indent="0">
              <a:buNone/>
            </a:pPr>
            <a:r>
              <a:rPr lang="en-US" sz="1100" b="0" i="0" u="none" strike="noStrike" cap="none" dirty="0">
                <a:solidFill>
                  <a:srgbClr val="000000"/>
                </a:solidFill>
                <a:effectLst/>
                <a:latin typeface="Arial"/>
                <a:ea typeface="Arial"/>
                <a:cs typeface="Arial"/>
                <a:sym typeface="Arial"/>
              </a:rPr>
              <a:t>Now that we know that our model is working as we expected, we want to understand why our model is making mistakes.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sz="1100" dirty="0">
              <a:solidFill>
                <a:srgbClr val="6D9EEB"/>
              </a:solidFill>
              <a:latin typeface="Roboto"/>
              <a:ea typeface="Roboto"/>
              <a:cs typeface="Roboto"/>
              <a:sym typeface="Roboto"/>
            </a:endParaRP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078001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1c4147e5ba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1c4147e5ba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n-US" sz="1100" b="0" i="0" u="none" strike="noStrike" cap="none" dirty="0">
                <a:solidFill>
                  <a:srgbClr val="000000"/>
                </a:solidFill>
                <a:effectLst/>
                <a:latin typeface="Arial"/>
                <a:ea typeface="Arial"/>
                <a:cs typeface="Arial"/>
                <a:sym typeface="Arial"/>
              </a:rPr>
              <a:t>Error analysis showed that our model is misclassifying three main classes: Edge-</a:t>
            </a:r>
            <a:r>
              <a:rPr lang="en-US" sz="1100" b="0" i="0" u="none" strike="noStrike" cap="none" dirty="0" err="1">
                <a:solidFill>
                  <a:srgbClr val="000000"/>
                </a:solidFill>
                <a:effectLst/>
                <a:latin typeface="Arial"/>
                <a:ea typeface="Arial"/>
                <a:cs typeface="Arial"/>
                <a:sym typeface="Arial"/>
              </a:rPr>
              <a:t>Locs</a:t>
            </a:r>
            <a:r>
              <a:rPr lang="en-US" sz="1100" b="0" i="0" u="none" strike="noStrike" cap="none" dirty="0">
                <a:solidFill>
                  <a:srgbClr val="000000"/>
                </a:solidFill>
                <a:effectLst/>
                <a:latin typeface="Arial"/>
                <a:ea typeface="Arial"/>
                <a:cs typeface="Arial"/>
                <a:sym typeface="Arial"/>
              </a:rPr>
              <a:t> are mistakenly labeled as Edge-Rings, Centers as </a:t>
            </a:r>
            <a:r>
              <a:rPr lang="en-US" sz="1100" b="0" i="0" u="none" strike="noStrike" cap="none" dirty="0" err="1">
                <a:solidFill>
                  <a:srgbClr val="000000"/>
                </a:solidFill>
                <a:effectLst/>
                <a:latin typeface="Arial"/>
                <a:ea typeface="Arial"/>
                <a:cs typeface="Arial"/>
                <a:sym typeface="Arial"/>
              </a:rPr>
              <a:t>Locs</a:t>
            </a:r>
            <a:r>
              <a:rPr lang="en-US" sz="1100" b="0" i="0" u="none" strike="noStrike" cap="none" dirty="0">
                <a:solidFill>
                  <a:srgbClr val="000000"/>
                </a:solidFill>
                <a:effectLst/>
                <a:latin typeface="Arial"/>
                <a:ea typeface="Arial"/>
                <a:cs typeface="Arial"/>
                <a:sym typeface="Arial"/>
              </a:rPr>
              <a:t>, and Near-</a:t>
            </a:r>
            <a:r>
              <a:rPr lang="en-US" sz="1100" b="0" i="0" u="none" strike="noStrike" cap="none" dirty="0" err="1">
                <a:solidFill>
                  <a:srgbClr val="000000"/>
                </a:solidFill>
                <a:effectLst/>
                <a:latin typeface="Arial"/>
                <a:ea typeface="Arial"/>
                <a:cs typeface="Arial"/>
                <a:sym typeface="Arial"/>
              </a:rPr>
              <a:t>fulls</a:t>
            </a:r>
            <a:r>
              <a:rPr lang="en-US" sz="1100" b="0" i="0" u="none" strike="noStrike" cap="none" dirty="0">
                <a:solidFill>
                  <a:srgbClr val="000000"/>
                </a:solidFill>
                <a:effectLst/>
                <a:latin typeface="Arial"/>
                <a:ea typeface="Arial"/>
                <a:cs typeface="Arial"/>
                <a:sym typeface="Arial"/>
              </a:rPr>
              <a:t> as Randoms.  When we visualize examples of these mislabeled wafers, we can see how the model would make these errors.  In fact, Edge-</a:t>
            </a:r>
            <a:r>
              <a:rPr lang="en-US" sz="1100" b="0" i="0" u="none" strike="noStrike" cap="none" dirty="0" err="1">
                <a:solidFill>
                  <a:srgbClr val="000000"/>
                </a:solidFill>
                <a:effectLst/>
                <a:latin typeface="Arial"/>
                <a:ea typeface="Arial"/>
                <a:cs typeface="Arial"/>
                <a:sym typeface="Arial"/>
              </a:rPr>
              <a:t>Locs</a:t>
            </a:r>
            <a:r>
              <a:rPr lang="en-US" sz="1100" b="0" i="0" u="none" strike="noStrike" cap="none" dirty="0">
                <a:solidFill>
                  <a:srgbClr val="000000"/>
                </a:solidFill>
                <a:effectLst/>
                <a:latin typeface="Arial"/>
                <a:ea typeface="Arial"/>
                <a:cs typeface="Arial"/>
                <a:sym typeface="Arial"/>
              </a:rPr>
              <a:t> and Edge-Rings have similar defect mechanisms, and the difference between Near-full and Random is just a threshold in the density of its defects.</a:t>
            </a:r>
          </a:p>
          <a:p>
            <a:pPr marL="139700" indent="0">
              <a:buNone/>
            </a:pPr>
            <a:r>
              <a:rPr lang="en-US" sz="1100" b="0" i="0" u="none" strike="noStrike" cap="none" dirty="0">
                <a:solidFill>
                  <a:srgbClr val="000000"/>
                </a:solidFill>
                <a:effectLst/>
                <a:latin typeface="Arial"/>
                <a:ea typeface="Arial"/>
                <a:cs typeface="Arial"/>
                <a:sym typeface="Arial"/>
              </a:rPr>
              <a:t> </a:t>
            </a:r>
          </a:p>
          <a:p>
            <a:pPr marL="139700" indent="0">
              <a:buNone/>
            </a:pPr>
            <a:r>
              <a:rPr lang="en-US" sz="1100" b="0" i="0" u="none" strike="noStrike" cap="none" dirty="0">
                <a:solidFill>
                  <a:srgbClr val="000000"/>
                </a:solidFill>
                <a:effectLst/>
                <a:latin typeface="Arial"/>
                <a:ea typeface="Arial"/>
                <a:cs typeface="Arial"/>
                <a:sym typeface="Arial"/>
              </a:rPr>
              <a:t>Our model is getting tripped up by a systematic labeling issue.</a:t>
            </a:r>
          </a:p>
          <a:p>
            <a:pPr marL="139700" indent="0">
              <a:buNone/>
            </a:pPr>
            <a:r>
              <a:rPr lang="en-US" sz="1100" b="0" i="0" u="none" strike="noStrike" cap="none" dirty="0">
                <a:solidFill>
                  <a:srgbClr val="000000"/>
                </a:solidFill>
                <a:effectLst/>
                <a:latin typeface="Arial"/>
                <a:ea typeface="Arial"/>
                <a:cs typeface="Arial"/>
                <a:sym typeface="Arial"/>
              </a:rPr>
              <a:t> </a:t>
            </a:r>
          </a:p>
          <a:p>
            <a:pPr marL="139700" indent="0">
              <a:buNone/>
            </a:pPr>
            <a:r>
              <a:rPr lang="en-US" sz="1100" b="0" i="0" u="none" strike="noStrike" cap="none" dirty="0">
                <a:solidFill>
                  <a:srgbClr val="000000"/>
                </a:solidFill>
                <a:effectLst/>
                <a:latin typeface="Arial"/>
                <a:ea typeface="Arial"/>
                <a:cs typeface="Arial"/>
                <a:sym typeface="Arial"/>
              </a:rPr>
              <a:t>[Click to show recalculation]</a:t>
            </a:r>
          </a:p>
          <a:p>
            <a:pPr marL="139700" indent="0">
              <a:buNone/>
            </a:pPr>
            <a:r>
              <a:rPr lang="en-US" sz="1100" b="0" i="0" u="none" strike="noStrike" cap="none" dirty="0">
                <a:solidFill>
                  <a:srgbClr val="000000"/>
                </a:solidFill>
                <a:effectLst/>
                <a:latin typeface="Arial"/>
                <a:ea typeface="Arial"/>
                <a:cs typeface="Arial"/>
                <a:sym typeface="Arial"/>
              </a:rPr>
              <a:t>We recalculated our results to see how our model would have performed if these classes were combined.  Now we get an accuracy that meets our goal of over 90%.  This gives us confidence that our model is generalizable.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sz="1100" dirty="0">
              <a:solidFill>
                <a:srgbClr val="6D9EEB"/>
              </a:solidFill>
              <a:latin typeface="Roboto"/>
              <a:ea typeface="Roboto"/>
              <a:cs typeface="Roboto"/>
              <a:sym typeface="Roboto"/>
            </a:endParaRPr>
          </a:p>
        </p:txBody>
      </p:sp>
    </p:spTree>
    <p:extLst>
      <p:ext uri="{BB962C8B-B14F-4D97-AF65-F5344CB8AC3E}">
        <p14:creationId xmlns:p14="http://schemas.microsoft.com/office/powerpoint/2010/main" val="2863403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1c4147e5ba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1c4147e5ba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n-US" sz="1100" b="0" i="0" u="none" strike="noStrike" cap="none" dirty="0">
                <a:solidFill>
                  <a:srgbClr val="000000"/>
                </a:solidFill>
                <a:effectLst/>
                <a:latin typeface="Arial"/>
                <a:ea typeface="Arial"/>
                <a:cs typeface="Arial"/>
                <a:sym typeface="Arial"/>
              </a:rPr>
              <a:t>After realizing how much labeling can impact the performance of our model, we decided to experiment with manual labeling.  The WM-811K dataset included some unlabeled samples, so we wrote a script, took 15-30 minutes to each label about 600 wafers, and tested our model on this new dataset.</a:t>
            </a:r>
          </a:p>
          <a:p>
            <a:pPr marL="139700" indent="0">
              <a:buNone/>
            </a:pPr>
            <a:r>
              <a:rPr lang="en-US" sz="1100" b="0" i="0" u="none" strike="noStrike" cap="none" dirty="0">
                <a:solidFill>
                  <a:srgbClr val="000000"/>
                </a:solidFill>
                <a:effectLst/>
                <a:latin typeface="Arial"/>
                <a:ea typeface="Arial"/>
                <a:cs typeface="Arial"/>
                <a:sym typeface="Arial"/>
              </a:rPr>
              <a:t> </a:t>
            </a:r>
          </a:p>
          <a:p>
            <a:pPr marL="139700" indent="0">
              <a:buNone/>
            </a:pPr>
            <a:r>
              <a:rPr lang="en-US" sz="1100" b="0" i="0" u="none" strike="noStrike" cap="none" dirty="0">
                <a:solidFill>
                  <a:srgbClr val="000000"/>
                </a:solidFill>
                <a:effectLst/>
                <a:latin typeface="Arial"/>
                <a:ea typeface="Arial"/>
                <a:cs typeface="Arial"/>
                <a:sym typeface="Arial"/>
              </a:rPr>
              <a:t>The results really highlight the value proposition of our model.</a:t>
            </a:r>
          </a:p>
          <a:p>
            <a:pPr marL="139700" indent="0">
              <a:buNone/>
            </a:pPr>
            <a:r>
              <a:rPr lang="en-US" sz="1100" b="0" i="0" u="none" strike="noStrike" cap="none" dirty="0">
                <a:solidFill>
                  <a:srgbClr val="000000"/>
                </a:solidFill>
                <a:effectLst/>
                <a:latin typeface="Arial"/>
                <a:ea typeface="Arial"/>
                <a:cs typeface="Arial"/>
                <a:sym typeface="Arial"/>
              </a:rPr>
              <a:t> </a:t>
            </a:r>
          </a:p>
          <a:p>
            <a:pPr marL="139700" indent="0">
              <a:buNone/>
            </a:pPr>
            <a:r>
              <a:rPr lang="en-US" sz="1100" b="0" i="0" u="none" strike="noStrike" cap="none" dirty="0">
                <a:solidFill>
                  <a:srgbClr val="000000"/>
                </a:solidFill>
                <a:effectLst/>
                <a:latin typeface="Arial"/>
                <a:ea typeface="Arial"/>
                <a:cs typeface="Arial"/>
                <a:sym typeface="Arial"/>
              </a:rPr>
              <a:t>[Click to show model inference accuracy]</a:t>
            </a:r>
          </a:p>
          <a:p>
            <a:pPr marL="139700" indent="0">
              <a:buNone/>
            </a:pPr>
            <a:r>
              <a:rPr lang="en-US" sz="1100" b="0" i="0" u="none" strike="noStrike" cap="none" dirty="0">
                <a:solidFill>
                  <a:srgbClr val="000000"/>
                </a:solidFill>
                <a:effectLst/>
                <a:latin typeface="Arial"/>
                <a:ea typeface="Arial"/>
                <a:cs typeface="Arial"/>
                <a:sym typeface="Arial"/>
              </a:rPr>
              <a:t>Overall accuracy of our model on the manually labeled data is 53%, but the breakdown by group member shows how subjective this task can be.  Throughout this presentation, we have shown clear examples of defects, but in reality, many of the wafers are more ambiguous.  Manual labeling can introduce individual bias, especially when the labelers are not trained or experienced.  Using a model instead of manual labeling can make defect identification more consistent and efficient.</a:t>
            </a:r>
          </a:p>
          <a:p>
            <a:pPr marL="139700" indent="0">
              <a:buNone/>
            </a:pPr>
            <a:r>
              <a:rPr lang="en-US" sz="1100" b="0" i="0" u="none" strike="noStrike" cap="none" dirty="0">
                <a:solidFill>
                  <a:srgbClr val="000000"/>
                </a:solidFill>
                <a:effectLst/>
                <a:latin typeface="Arial"/>
                <a:ea typeface="Arial"/>
                <a:cs typeface="Arial"/>
                <a:sym typeface="Arial"/>
              </a:rPr>
              <a:t> </a:t>
            </a:r>
          </a:p>
          <a:p>
            <a:pPr marL="139700" indent="0">
              <a:buNone/>
            </a:pPr>
            <a:r>
              <a:rPr lang="en-US" sz="1100" b="0" i="0" u="none" strike="noStrike" cap="none" dirty="0">
                <a:solidFill>
                  <a:srgbClr val="000000"/>
                </a:solidFill>
                <a:effectLst/>
                <a:latin typeface="Arial"/>
                <a:ea typeface="Arial"/>
                <a:cs typeface="Arial"/>
                <a:sym typeface="Arial"/>
              </a:rPr>
              <a:t>[Click to show wafers identified as defective]</a:t>
            </a:r>
          </a:p>
          <a:p>
            <a:pPr marL="139700" indent="0">
              <a:buNone/>
            </a:pPr>
            <a:r>
              <a:rPr lang="en-US" sz="1100" b="0" i="0" u="none" strike="noStrike" cap="none" dirty="0">
                <a:solidFill>
                  <a:srgbClr val="000000"/>
                </a:solidFill>
                <a:effectLst/>
                <a:latin typeface="Arial"/>
                <a:ea typeface="Arial"/>
                <a:cs typeface="Arial"/>
                <a:sym typeface="Arial"/>
              </a:rPr>
              <a:t>Interestingly, our domain experts Naga and Scott performed at opposite ends of the spectrum.  Both used their expertise to set different thresholds for classifying a wafer as defective.  Scott optimized precision, while Naga optimized recall.  Tunability is important, as business needs can change to favor one metric over another.  Since it is easier to retrain a model vs human experts, using a model instead of manual labeling can enable a customizable solution in a more efficient timeline.</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52594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1c4147e5ba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1c4147e5ba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sz="1100" dirty="0">
              <a:solidFill>
                <a:srgbClr val="6D9EEB"/>
              </a:solidFill>
              <a:latin typeface="Roboto"/>
              <a:ea typeface="Roboto"/>
              <a:cs typeface="Roboto"/>
              <a:sym typeface="Roboto"/>
            </a:endParaRPr>
          </a:p>
          <a:p>
            <a:pPr marL="0" lvl="0" indent="0" algn="l" rtl="0">
              <a:spcBef>
                <a:spcPts val="0"/>
              </a:spcBef>
              <a:spcAft>
                <a:spcPts val="0"/>
              </a:spcAft>
              <a:buNone/>
            </a:pPr>
            <a:r>
              <a:rPr lang="en-US" dirty="0"/>
              <a:t>This is our production model data pipeline.  It is completely customizable for the needs of the semiconductor manufacturer.</a:t>
            </a:r>
          </a:p>
          <a:p>
            <a:pPr marL="0" lvl="0" indent="0" algn="l" rtl="0">
              <a:spcBef>
                <a:spcPts val="0"/>
              </a:spcBef>
              <a:spcAft>
                <a:spcPts val="0"/>
              </a:spcAft>
              <a:buNone/>
            </a:pPr>
            <a:r>
              <a:rPr lang="en-US" dirty="0"/>
              <a:t>First, pass/fail data for all die (think of them as chips still in silicon form) on a wafer is collected on a fleet of tester and output into the ingestion pipeline.  From here, our algorithm is able to quickly do the pre-processing steps of resizing and thinning.  Next these </a:t>
            </a:r>
            <a:r>
              <a:rPr lang="en-US" dirty="0" err="1"/>
              <a:t>wafermaps</a:t>
            </a:r>
            <a:r>
              <a:rPr lang="en-US" dirty="0"/>
              <a:t> are sent to our model for predictions and those predictions are displayed in our web based solution.  From here yield engineers can quickly identify yield issues.  If there are any new defect types or incorrect classifications, those can be fed back to the model as additional training data for model improvement over time.</a:t>
            </a:r>
          </a:p>
        </p:txBody>
      </p:sp>
    </p:spTree>
    <p:extLst>
      <p:ext uri="{BB962C8B-B14F-4D97-AF65-F5344CB8AC3E}">
        <p14:creationId xmlns:p14="http://schemas.microsoft.com/office/powerpoint/2010/main" val="1269791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Now, I’ll perform a demo of our tool.  This is our website that has information about our project, the value proposition that we covered, more details about our model, a demonstration page and our contact info.  Lets take a look at the demo.</a:t>
            </a:r>
          </a:p>
          <a:p>
            <a:pPr marL="139700" indent="0">
              <a:buNone/>
            </a:pPr>
            <a:endParaRPr lang="en-US" dirty="0"/>
          </a:p>
          <a:p>
            <a:pPr marL="139700" indent="0">
              <a:buNone/>
            </a:pPr>
            <a:r>
              <a:rPr lang="en-US" dirty="0"/>
              <a:t>So the first thing that comes up on the demo is simple aggregated information of the wafers and lots that have run in the last 24 hours.  We can see that these are several wafers with no defect signatures and only a few hundred with signatures which is good.  We can also see the lot distribution with stats on the number of wafers in a lot with that have defect signatures.  Here we only have 2 lots with more than 20 wafers with signatures and several lots with no defects or less than 20 defects.  This dashboard can easily be customizable for additional information the yield engineers would want to see.</a:t>
            </a:r>
          </a:p>
          <a:p>
            <a:pPr marL="139700" indent="0">
              <a:buNone/>
            </a:pPr>
            <a:endParaRPr lang="en-US" dirty="0"/>
          </a:p>
          <a:p>
            <a:pPr marL="139700" indent="0">
              <a:buNone/>
            </a:pPr>
            <a:r>
              <a:rPr lang="en-US" dirty="0"/>
              <a:t>In addition, there is drill down capability where you can select one of the lots that probed in the last 24 hours.  This will bring up all the wafers in the lot and defective wafers are highlighted with a red box.  You can see this wafer was correctly classified as a scratch with a high confidence in the prediction.  You can also click on the non-defective wafers and get a high resolution image.  Navigating back you can see the pareto of the wafer defect fail types.  By clicking on a pareto item you will get all of the wafer maps for that defect time.  This include the lot and wafer numbers and that data can be correlated with other fab information for root cause investigation.  Again, the confidence in the classification is given.</a:t>
            </a:r>
          </a:p>
        </p:txBody>
      </p:sp>
    </p:spTree>
    <p:extLst>
      <p:ext uri="{BB962C8B-B14F-4D97-AF65-F5344CB8AC3E}">
        <p14:creationId xmlns:p14="http://schemas.microsoft.com/office/powerpoint/2010/main" val="28227682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1c4147e5ba_0_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1c4147e5ba_0_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summary, our Wafer Defect Classifier can aid in defect source identification and lead to improvements in yield for semiconductor manufactures.  This leads to improved revenue </a:t>
            </a:r>
            <a:r>
              <a:rPr lang="en-US"/>
              <a:t>and reduces cost.  </a:t>
            </a:r>
            <a:r>
              <a:rPr lang="en-US" dirty="0"/>
              <a:t>The model can be tuned and trained for any custom defect patterns that semiconductor manufacturers have.  It is an efficient solution with consistent and accurate results.  </a:t>
            </a:r>
            <a:endParaRPr dirty="0"/>
          </a:p>
        </p:txBody>
      </p:sp>
    </p:spTree>
    <p:extLst>
      <p:ext uri="{BB962C8B-B14F-4D97-AF65-F5344CB8AC3E}">
        <p14:creationId xmlns:p14="http://schemas.microsoft.com/office/powerpoint/2010/main" val="41866474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c3e5f588f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c3e5f588f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 special thanks to our Professors, Teaching Assistants and Peers for the feedback and very helpful input on our project.</a:t>
            </a:r>
            <a:endParaRPr dirty="0"/>
          </a:p>
        </p:txBody>
      </p:sp>
    </p:spTree>
    <p:extLst>
      <p:ext uri="{BB962C8B-B14F-4D97-AF65-F5344CB8AC3E}">
        <p14:creationId xmlns:p14="http://schemas.microsoft.com/office/powerpoint/2010/main" val="35890598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1c4147e5ba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1c4147e5ba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Thanks for listening and we welcome questions</a:t>
            </a:r>
            <a:endParaRPr dirty="0"/>
          </a:p>
        </p:txBody>
      </p:sp>
    </p:spTree>
    <p:extLst>
      <p:ext uri="{BB962C8B-B14F-4D97-AF65-F5344CB8AC3E}">
        <p14:creationId xmlns:p14="http://schemas.microsoft.com/office/powerpoint/2010/main" val="2344772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c3e5f588f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c3e5f588f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38489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1c4147e5ba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1c4147e5ba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076294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sz="1100" b="0" i="0" u="none" strike="noStrike" cap="none" dirty="0">
                <a:solidFill>
                  <a:srgbClr val="000000"/>
                </a:solidFill>
                <a:effectLst/>
                <a:latin typeface="Arial"/>
                <a:ea typeface="Arial"/>
                <a:cs typeface="Arial"/>
                <a:sym typeface="Arial"/>
              </a:rPr>
              <a:t>Challenges (first two from Intel paper):</a:t>
            </a:r>
          </a:p>
          <a:p>
            <a:pPr rtl="0" fontAlgn="ctr"/>
            <a:r>
              <a:rPr lang="en-US" sz="1100" b="0" i="0" u="none" strike="noStrike" cap="none" dirty="0">
                <a:solidFill>
                  <a:srgbClr val="000000"/>
                </a:solidFill>
                <a:effectLst/>
                <a:latin typeface="Arial"/>
                <a:ea typeface="Arial"/>
                <a:cs typeface="Arial"/>
                <a:sym typeface="Arial"/>
              </a:rPr>
              <a:t>Limited human-hour resources prevent engineers from reviewing and documenting every issue in every wafer in every lot</a:t>
            </a:r>
          </a:p>
          <a:p>
            <a:pPr rtl="0" fontAlgn="ctr"/>
            <a:r>
              <a:rPr lang="en-US" sz="1100" b="0" i="0" u="none" strike="noStrike" cap="none" dirty="0">
                <a:solidFill>
                  <a:srgbClr val="000000"/>
                </a:solidFill>
                <a:effectLst/>
                <a:latin typeface="Arial"/>
                <a:ea typeface="Arial"/>
                <a:cs typeface="Arial"/>
                <a:sym typeface="Arial"/>
              </a:rPr>
              <a:t>Detection accuracy depends on an engineer’s experience level.  It takes many years for yield analysis engineers to gain experience in manufacturing process technologies to perform GFA (gross failure areas) detection accurately.  This task tends to be a balance between art and science; engineers need many years of experience to learn how to distinguish accurately between random statistical “noise” and real GFAs/patterns/signatures.</a:t>
            </a:r>
          </a:p>
          <a:p>
            <a:pPr rtl="0" fontAlgn="ctr"/>
            <a:r>
              <a:rPr lang="en-US" sz="1100" b="0" i="0" u="none" strike="noStrike" cap="none" dirty="0">
                <a:solidFill>
                  <a:srgbClr val="000000"/>
                </a:solidFill>
                <a:effectLst/>
                <a:latin typeface="Arial"/>
                <a:ea typeface="Arial"/>
                <a:cs typeface="Arial"/>
                <a:sym typeface="Arial"/>
              </a:rPr>
              <a:t>Manufacturers are hesitant to share data, which results in limited data available for developing AI models.</a:t>
            </a:r>
            <a:endParaRPr lang="en-US" dirty="0"/>
          </a:p>
          <a:p>
            <a:pPr lvl="1"/>
            <a:endParaRPr lang="en-US" dirty="0"/>
          </a:p>
        </p:txBody>
      </p:sp>
    </p:spTree>
    <p:extLst>
      <p:ext uri="{BB962C8B-B14F-4D97-AF65-F5344CB8AC3E}">
        <p14:creationId xmlns:p14="http://schemas.microsoft.com/office/powerpoint/2010/main" val="1973305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1c4147e5ba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1c4147e5ba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Main points:</a:t>
            </a:r>
          </a:p>
          <a:p>
            <a:pPr marL="171450" lvl="0" indent="-171450" algn="l" rtl="0">
              <a:spcBef>
                <a:spcPts val="0"/>
              </a:spcBef>
              <a:spcAft>
                <a:spcPts val="0"/>
              </a:spcAft>
            </a:pPr>
            <a:r>
              <a:rPr lang="en-US" dirty="0"/>
              <a:t>Using WM-811K dataset, largest open source dataset from real production process</a:t>
            </a:r>
          </a:p>
          <a:p>
            <a:pPr marL="171450" lvl="0" indent="-171450" algn="l" rtl="0">
              <a:spcBef>
                <a:spcPts val="0"/>
              </a:spcBef>
              <a:spcAft>
                <a:spcPts val="0"/>
              </a:spcAft>
            </a:pPr>
            <a:r>
              <a:rPr lang="en-US" dirty="0"/>
              <a:t>Data = pass/fail wafer bin maps from electrical probing after manufacturing</a:t>
            </a:r>
          </a:p>
          <a:p>
            <a:pPr marL="171450" lvl="0" indent="-171450" algn="l" rtl="0">
              <a:spcBef>
                <a:spcPts val="0"/>
              </a:spcBef>
              <a:spcAft>
                <a:spcPts val="0"/>
              </a:spcAft>
            </a:pPr>
            <a:r>
              <a:rPr lang="en-US" dirty="0"/>
              <a:t>Can be treated as a grayscale image classification problem</a:t>
            </a:r>
          </a:p>
        </p:txBody>
      </p:sp>
    </p:spTree>
    <p:extLst>
      <p:ext uri="{BB962C8B-B14F-4D97-AF65-F5344CB8AC3E}">
        <p14:creationId xmlns:p14="http://schemas.microsoft.com/office/powerpoint/2010/main" val="2301215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1c4147e5ba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1c4147e5ba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100" dirty="0">
                <a:solidFill>
                  <a:srgbClr val="6D9EEB"/>
                </a:solidFill>
                <a:latin typeface="Roboto"/>
                <a:ea typeface="Roboto"/>
                <a:cs typeface="Roboto"/>
                <a:sym typeface="Roboto"/>
              </a:rPr>
              <a:t>Main points:</a:t>
            </a:r>
          </a:p>
          <a:p>
            <a:pPr marL="171450" marR="0" lvl="0" indent="-171450" algn="l" defTabSz="914400" rtl="0" eaLnBrk="1" fontAlgn="auto" latinLnBrk="0" hangingPunct="1">
              <a:lnSpc>
                <a:spcPct val="100000"/>
              </a:lnSpc>
              <a:spcBef>
                <a:spcPts val="0"/>
              </a:spcBef>
              <a:spcAft>
                <a:spcPts val="0"/>
              </a:spcAft>
              <a:buClr>
                <a:srgbClr val="000000"/>
              </a:buClr>
              <a:buSzPts val="1400"/>
              <a:tabLst/>
              <a:defRPr/>
            </a:pPr>
            <a:r>
              <a:rPr lang="en-GB" sz="1100" dirty="0" err="1">
                <a:solidFill>
                  <a:srgbClr val="6D9EEB"/>
                </a:solidFill>
                <a:latin typeface="Roboto"/>
                <a:ea typeface="Roboto"/>
                <a:cs typeface="Roboto"/>
                <a:sym typeface="Roboto"/>
              </a:rPr>
              <a:t>Labeled</a:t>
            </a:r>
            <a:r>
              <a:rPr lang="en-GB" sz="1100" dirty="0">
                <a:solidFill>
                  <a:srgbClr val="6D9EEB"/>
                </a:solidFill>
                <a:latin typeface="Roboto"/>
                <a:ea typeface="Roboto"/>
                <a:cs typeface="Roboto"/>
                <a:sym typeface="Roboto"/>
              </a:rPr>
              <a:t> data consist of single-defect wafers with 9 classes total (including none)</a:t>
            </a:r>
          </a:p>
          <a:p>
            <a:pPr marL="171450" marR="0" lvl="0" indent="-171450" algn="l" defTabSz="914400" rtl="0" eaLnBrk="1" fontAlgn="auto" latinLnBrk="0" hangingPunct="1">
              <a:lnSpc>
                <a:spcPct val="100000"/>
              </a:lnSpc>
              <a:spcBef>
                <a:spcPts val="0"/>
              </a:spcBef>
              <a:spcAft>
                <a:spcPts val="0"/>
              </a:spcAft>
              <a:buClr>
                <a:srgbClr val="000000"/>
              </a:buClr>
              <a:buSzPts val="1400"/>
              <a:tabLst/>
              <a:defRPr/>
            </a:pPr>
            <a:r>
              <a:rPr lang="en-GB" sz="1100" dirty="0">
                <a:solidFill>
                  <a:srgbClr val="6D9EEB"/>
                </a:solidFill>
                <a:latin typeface="Roboto"/>
                <a:ea typeface="Roboto"/>
                <a:cs typeface="Roboto"/>
                <a:sym typeface="Roboto"/>
              </a:rPr>
              <a:t>Click to show </a:t>
            </a:r>
            <a:r>
              <a:rPr lang="en-GB" sz="1100" dirty="0" err="1">
                <a:solidFill>
                  <a:srgbClr val="6D9EEB"/>
                </a:solidFill>
                <a:latin typeface="Roboto"/>
                <a:ea typeface="Roboto"/>
                <a:cs typeface="Roboto"/>
                <a:sym typeface="Roboto"/>
              </a:rPr>
              <a:t>gray</a:t>
            </a:r>
            <a:r>
              <a:rPr lang="en-GB" sz="1100" dirty="0">
                <a:solidFill>
                  <a:srgbClr val="6D9EEB"/>
                </a:solidFill>
                <a:latin typeface="Roboto"/>
                <a:ea typeface="Roboto"/>
                <a:cs typeface="Roboto"/>
                <a:sym typeface="Roboto"/>
              </a:rPr>
              <a:t> box</a:t>
            </a:r>
          </a:p>
          <a:p>
            <a:pPr marL="628650" marR="0" lvl="1" indent="-171450" algn="l" defTabSz="914400" rtl="0" eaLnBrk="1" fontAlgn="auto" latinLnBrk="0" hangingPunct="1">
              <a:lnSpc>
                <a:spcPct val="100000"/>
              </a:lnSpc>
              <a:spcBef>
                <a:spcPts val="0"/>
              </a:spcBef>
              <a:spcAft>
                <a:spcPts val="0"/>
              </a:spcAft>
              <a:buClr>
                <a:srgbClr val="000000"/>
              </a:buClr>
              <a:buSzPts val="1400"/>
              <a:tabLst/>
              <a:defRPr/>
            </a:pPr>
            <a:r>
              <a:rPr lang="en-GB" sz="1100" dirty="0">
                <a:solidFill>
                  <a:srgbClr val="6D9EEB"/>
                </a:solidFill>
                <a:latin typeface="Roboto"/>
                <a:ea typeface="Roboto"/>
                <a:cs typeface="Roboto"/>
                <a:sym typeface="Roboto"/>
              </a:rPr>
              <a:t>As in real-world, </a:t>
            </a:r>
            <a:r>
              <a:rPr lang="en-GB" sz="1100" dirty="0" err="1">
                <a:solidFill>
                  <a:srgbClr val="6D9EEB"/>
                </a:solidFill>
                <a:latin typeface="Roboto"/>
                <a:ea typeface="Roboto"/>
                <a:cs typeface="Roboto"/>
                <a:sym typeface="Roboto"/>
              </a:rPr>
              <a:t>nones</a:t>
            </a:r>
            <a:r>
              <a:rPr lang="en-GB" sz="1100" dirty="0">
                <a:solidFill>
                  <a:srgbClr val="6D9EEB"/>
                </a:solidFill>
                <a:latin typeface="Roboto"/>
                <a:ea typeface="Roboto"/>
                <a:cs typeface="Roboto"/>
                <a:sym typeface="Roboto"/>
              </a:rPr>
              <a:t> are most prevalent (~85%)</a:t>
            </a:r>
          </a:p>
          <a:p>
            <a:pPr marL="628650" marR="0" lvl="1" indent="-171450" algn="l" defTabSz="914400" rtl="0" eaLnBrk="1" fontAlgn="auto" latinLnBrk="0" hangingPunct="1">
              <a:lnSpc>
                <a:spcPct val="100000"/>
              </a:lnSpc>
              <a:spcBef>
                <a:spcPts val="0"/>
              </a:spcBef>
              <a:spcAft>
                <a:spcPts val="0"/>
              </a:spcAft>
              <a:buClr>
                <a:srgbClr val="000000"/>
              </a:buClr>
              <a:buSzPts val="1400"/>
              <a:tabLst/>
              <a:defRPr/>
            </a:pPr>
            <a:r>
              <a:rPr lang="en-GB" sz="1100" dirty="0">
                <a:solidFill>
                  <a:srgbClr val="6D9EEB"/>
                </a:solidFill>
                <a:latin typeface="Roboto"/>
                <a:ea typeface="Roboto"/>
                <a:cs typeface="Roboto"/>
                <a:sym typeface="Roboto"/>
              </a:rPr>
              <a:t>Data is doubly imbalanced because defect types are imbalanced as well</a:t>
            </a:r>
          </a:p>
          <a:p>
            <a:pPr marL="171450" marR="0" lvl="0" indent="-171450" algn="l" defTabSz="914400" rtl="0" eaLnBrk="1" fontAlgn="auto" latinLnBrk="0" hangingPunct="1">
              <a:lnSpc>
                <a:spcPct val="100000"/>
              </a:lnSpc>
              <a:spcBef>
                <a:spcPts val="0"/>
              </a:spcBef>
              <a:spcAft>
                <a:spcPts val="0"/>
              </a:spcAft>
              <a:buClr>
                <a:srgbClr val="000000"/>
              </a:buClr>
              <a:buSzPts val="1400"/>
              <a:tabLst/>
              <a:defRPr/>
            </a:pPr>
            <a:r>
              <a:rPr lang="en-GB" sz="1100" dirty="0">
                <a:solidFill>
                  <a:srgbClr val="6D9EEB"/>
                </a:solidFill>
                <a:latin typeface="Roboto"/>
                <a:ea typeface="Roboto"/>
                <a:cs typeface="Roboto"/>
                <a:sym typeface="Roboto"/>
              </a:rPr>
              <a:t>Click to show orange box</a:t>
            </a:r>
          </a:p>
          <a:p>
            <a:pPr marL="628650" marR="0" lvl="1" indent="-171450" algn="l" defTabSz="914400" rtl="0" eaLnBrk="1" fontAlgn="auto" latinLnBrk="0" hangingPunct="1">
              <a:lnSpc>
                <a:spcPct val="100000"/>
              </a:lnSpc>
              <a:spcBef>
                <a:spcPts val="0"/>
              </a:spcBef>
              <a:spcAft>
                <a:spcPts val="0"/>
              </a:spcAft>
              <a:buClr>
                <a:srgbClr val="000000"/>
              </a:buClr>
              <a:buSzPts val="1400"/>
              <a:tabLst/>
              <a:defRPr/>
            </a:pPr>
            <a:r>
              <a:rPr lang="en-GB" sz="1100" dirty="0">
                <a:solidFill>
                  <a:srgbClr val="6D9EEB"/>
                </a:solidFill>
                <a:latin typeface="Roboto"/>
                <a:ea typeface="Roboto"/>
                <a:cs typeface="Roboto"/>
                <a:sym typeface="Roboto"/>
              </a:rPr>
              <a:t>As in real-world, wafer map resolution varies (manufacturing plant can produce wafers for different applications with different die sizes)</a:t>
            </a:r>
          </a:p>
          <a:p>
            <a:pPr marL="628650" marR="0" lvl="1" indent="-171450" algn="l" defTabSz="914400" rtl="0" eaLnBrk="1" fontAlgn="auto" latinLnBrk="0" hangingPunct="1">
              <a:lnSpc>
                <a:spcPct val="100000"/>
              </a:lnSpc>
              <a:spcBef>
                <a:spcPts val="0"/>
              </a:spcBef>
              <a:spcAft>
                <a:spcPts val="0"/>
              </a:spcAft>
              <a:buClr>
                <a:srgbClr val="000000"/>
              </a:buClr>
              <a:buSzPts val="1400"/>
              <a:tabLst/>
              <a:defRPr/>
            </a:pPr>
            <a:r>
              <a:rPr lang="en-GB" sz="1100" dirty="0">
                <a:solidFill>
                  <a:srgbClr val="6D9EEB"/>
                </a:solidFill>
                <a:latin typeface="Roboto"/>
                <a:ea typeface="Roboto"/>
                <a:cs typeface="Roboto"/>
                <a:sym typeface="Roboto"/>
              </a:rPr>
              <a:t>In addition to variable resolution, the dataset also contains varying wafer quality (different amounts of “noise”)</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904377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1c4147e5ba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1c4147e5ba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n-US" sz="1100" b="0" i="0" u="none" strike="noStrike" cap="none" dirty="0">
                <a:solidFill>
                  <a:srgbClr val="000000"/>
                </a:solidFill>
                <a:effectLst/>
                <a:latin typeface="Arial"/>
                <a:ea typeface="Arial"/>
                <a:cs typeface="Arial"/>
                <a:sym typeface="Arial"/>
              </a:rPr>
              <a:t>In reality, all wafers will have a small amount of defective dies.  This forms a salt and pepper background noise that our pre-processing step must mitigate.  We need to remove as much of the background noise as possible while preserving any systematic defects on the wafers.</a:t>
            </a:r>
          </a:p>
          <a:p>
            <a:pPr marL="139700" indent="0">
              <a:buNone/>
            </a:pPr>
            <a:r>
              <a:rPr lang="en-US" sz="1100" b="0" i="0" u="none" strike="noStrike" cap="none" dirty="0">
                <a:solidFill>
                  <a:srgbClr val="000000"/>
                </a:solidFill>
                <a:effectLst/>
                <a:latin typeface="Arial"/>
                <a:ea typeface="Arial"/>
                <a:cs typeface="Arial"/>
                <a:sym typeface="Arial"/>
              </a:rPr>
              <a:t> </a:t>
            </a:r>
          </a:p>
          <a:p>
            <a:pPr marL="139700" indent="0">
              <a:buNone/>
            </a:pPr>
            <a:r>
              <a:rPr lang="en-US" sz="1100" b="0" i="0" u="none" strike="noStrike" cap="none" dirty="0">
                <a:solidFill>
                  <a:srgbClr val="000000"/>
                </a:solidFill>
                <a:effectLst/>
                <a:latin typeface="Arial"/>
                <a:ea typeface="Arial"/>
                <a:cs typeface="Arial"/>
                <a:sym typeface="Arial"/>
              </a:rPr>
              <a:t>[Click to show median filter]</a:t>
            </a:r>
          </a:p>
          <a:p>
            <a:pPr marL="139700" indent="0">
              <a:buNone/>
            </a:pPr>
            <a:r>
              <a:rPr lang="en-US" sz="1100" b="0" i="0" u="none" strike="noStrike" cap="none" dirty="0">
                <a:solidFill>
                  <a:srgbClr val="000000"/>
                </a:solidFill>
                <a:effectLst/>
                <a:latin typeface="Arial"/>
                <a:ea typeface="Arial"/>
                <a:cs typeface="Arial"/>
                <a:sym typeface="Arial"/>
              </a:rPr>
              <a:t>We first tried median filtering.  The main idea here is to run through the signal entry by entry, replacing each entr4y with the median of neighboring entries.  This method is widely used for removing salt and pepper noise while also preserving edges.</a:t>
            </a:r>
          </a:p>
          <a:p>
            <a:pPr marL="139700" indent="0">
              <a:buNone/>
            </a:pPr>
            <a:r>
              <a:rPr lang="en-US" sz="1100" b="0" i="0" u="none" strike="noStrike" cap="none" dirty="0">
                <a:solidFill>
                  <a:srgbClr val="000000"/>
                </a:solidFill>
                <a:effectLst/>
                <a:latin typeface="Arial"/>
                <a:ea typeface="Arial"/>
                <a:cs typeface="Arial"/>
                <a:sym typeface="Arial"/>
              </a:rPr>
              <a:t> </a:t>
            </a:r>
          </a:p>
          <a:p>
            <a:pPr marL="139700" indent="0">
              <a:buNone/>
            </a:pPr>
            <a:r>
              <a:rPr lang="en-US" sz="1100" b="0" i="0" u="none" strike="noStrike" cap="none" dirty="0">
                <a:solidFill>
                  <a:srgbClr val="000000"/>
                </a:solidFill>
                <a:effectLst/>
                <a:latin typeface="Arial"/>
                <a:ea typeface="Arial"/>
                <a:cs typeface="Arial"/>
                <a:sym typeface="Arial"/>
              </a:rPr>
              <a:t>[Click to show morphological thinning]</a:t>
            </a:r>
          </a:p>
          <a:p>
            <a:pPr marL="139700" indent="0">
              <a:buNone/>
            </a:pPr>
            <a:r>
              <a:rPr lang="en-US" sz="1100" b="0" i="0" u="none" strike="noStrike" cap="none" dirty="0">
                <a:solidFill>
                  <a:srgbClr val="000000"/>
                </a:solidFill>
                <a:effectLst/>
                <a:latin typeface="Arial"/>
                <a:ea typeface="Arial"/>
                <a:cs typeface="Arial"/>
                <a:sym typeface="Arial"/>
              </a:rPr>
              <a:t>Next we tried morphological thinning.  This method is used to remove selected foreground pixels from binary images and is useful for </a:t>
            </a:r>
            <a:r>
              <a:rPr lang="en-US" sz="1100" b="0" i="0" u="none" strike="noStrike" cap="none" dirty="0" err="1">
                <a:solidFill>
                  <a:srgbClr val="000000"/>
                </a:solidFill>
                <a:effectLst/>
                <a:latin typeface="Arial"/>
                <a:ea typeface="Arial"/>
                <a:cs typeface="Arial"/>
                <a:sym typeface="Arial"/>
              </a:rPr>
              <a:t>skeletonization</a:t>
            </a:r>
            <a:r>
              <a:rPr lang="en-US" sz="1100" b="0" i="0" u="none" strike="noStrike" cap="none" dirty="0">
                <a:solidFill>
                  <a:srgbClr val="000000"/>
                </a:solidFill>
                <a:effectLst/>
                <a:latin typeface="Arial"/>
                <a:ea typeface="Arial"/>
                <a:cs typeface="Arial"/>
                <a:sym typeface="Arial"/>
              </a:rPr>
              <a:t>.  We thought thinning could improve our model's performance in identifying slight scratches that can be washed out by median filtering.</a:t>
            </a:r>
          </a:p>
          <a:p>
            <a:pPr marL="139700" indent="0">
              <a:buNone/>
            </a:pPr>
            <a:r>
              <a:rPr lang="en-US" sz="1100" b="0" i="0" u="none" strike="noStrike" cap="none" dirty="0">
                <a:solidFill>
                  <a:srgbClr val="000000"/>
                </a:solidFill>
                <a:effectLst/>
                <a:latin typeface="Arial"/>
                <a:ea typeface="Arial"/>
                <a:cs typeface="Arial"/>
                <a:sym typeface="Arial"/>
              </a:rPr>
              <a:t> </a:t>
            </a:r>
          </a:p>
          <a:p>
            <a:pPr marL="139700" indent="0">
              <a:buNone/>
            </a:pPr>
            <a:r>
              <a:rPr lang="en-US" sz="1100" b="0" i="0" u="none" strike="noStrike" cap="none" dirty="0">
                <a:solidFill>
                  <a:srgbClr val="000000"/>
                </a:solidFill>
                <a:effectLst/>
                <a:latin typeface="Arial"/>
                <a:ea typeface="Arial"/>
                <a:cs typeface="Arial"/>
                <a:sym typeface="Arial"/>
              </a:rPr>
              <a:t>We compared the performance of each type of pre-processing on one of our early models.  Any pre-processing is better than none, but morphological thinning just edges out median filtering for the best performance.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sz="1100" dirty="0">
              <a:solidFill>
                <a:srgbClr val="6D9EEB"/>
              </a:solidFill>
              <a:latin typeface="Roboto"/>
              <a:ea typeface="Roboto"/>
              <a:cs typeface="Roboto"/>
              <a:sym typeface="Roboto"/>
            </a:endParaRPr>
          </a:p>
        </p:txBody>
      </p:sp>
    </p:spTree>
    <p:extLst>
      <p:ext uri="{BB962C8B-B14F-4D97-AF65-F5344CB8AC3E}">
        <p14:creationId xmlns:p14="http://schemas.microsoft.com/office/powerpoint/2010/main" val="31534823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effectLst/>
                <a:latin typeface="Arial"/>
                <a:ea typeface="Arial"/>
                <a:cs typeface="Arial"/>
                <a:sym typeface="Arial"/>
              </a:rPr>
              <a:t>Here is an overview of our model framework.  First, we resize all the pass/fail </a:t>
            </a:r>
            <a:r>
              <a:rPr lang="en-US" sz="1100" b="0" i="0" u="none" strike="noStrike" cap="none" dirty="0" err="1">
                <a:solidFill>
                  <a:srgbClr val="000000"/>
                </a:solidFill>
                <a:effectLst/>
                <a:latin typeface="Arial"/>
                <a:ea typeface="Arial"/>
                <a:cs typeface="Arial"/>
                <a:sym typeface="Arial"/>
              </a:rPr>
              <a:t>wafermaps</a:t>
            </a:r>
            <a:r>
              <a:rPr lang="en-US" sz="1100" b="0" i="0" u="none" strike="noStrike" cap="none" dirty="0">
                <a:solidFill>
                  <a:srgbClr val="000000"/>
                </a:solidFill>
                <a:effectLst/>
                <a:latin typeface="Arial"/>
                <a:ea typeface="Arial"/>
                <a:cs typeface="Arial"/>
                <a:sym typeface="Arial"/>
              </a:rPr>
              <a:t> to 224x224.  We then apply morphological thinning.  For model training, we </a:t>
            </a:r>
            <a:r>
              <a:rPr lang="en-US" sz="1100" b="0" i="0" u="none" strike="noStrike" cap="none" dirty="0" err="1">
                <a:solidFill>
                  <a:srgbClr val="000000"/>
                </a:solidFill>
                <a:effectLst/>
                <a:latin typeface="Arial"/>
                <a:ea typeface="Arial"/>
                <a:cs typeface="Arial"/>
                <a:sym typeface="Arial"/>
              </a:rPr>
              <a:t>undersample</a:t>
            </a:r>
            <a:r>
              <a:rPr lang="en-US" sz="1100" b="0" i="0" u="none" strike="noStrike" cap="none" dirty="0">
                <a:solidFill>
                  <a:srgbClr val="000000"/>
                </a:solidFill>
                <a:effectLst/>
                <a:latin typeface="Arial"/>
                <a:ea typeface="Arial"/>
                <a:cs typeface="Arial"/>
                <a:sym typeface="Arial"/>
              </a:rPr>
              <a:t> the none type and introduce random flips and rotations to augment the defect types.  Finally, we use a convolutional neural network to achieve the wafer classification.</a:t>
            </a:r>
          </a:p>
          <a:p>
            <a:pPr marL="139700" indent="0">
              <a:buNone/>
            </a:pPr>
            <a:endParaRPr lang="en-US" dirty="0"/>
          </a:p>
        </p:txBody>
      </p:sp>
    </p:spTree>
    <p:extLst>
      <p:ext uri="{BB962C8B-B14F-4D97-AF65-F5344CB8AC3E}">
        <p14:creationId xmlns:p14="http://schemas.microsoft.com/office/powerpoint/2010/main" val="3946297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sz="1100" b="0" i="0" u="none" strike="noStrike" cap="none" dirty="0">
                <a:solidFill>
                  <a:srgbClr val="000000"/>
                </a:solidFill>
                <a:effectLst/>
                <a:latin typeface="Arial"/>
                <a:ea typeface="Arial"/>
                <a:cs typeface="Arial"/>
                <a:sym typeface="Arial"/>
              </a:rPr>
              <a:t>We tried various model architectures, from different flavors of CNNs to transfer learning with vision transformers.  In our case, we found that simpler is better – the one-step 13 layer simple CNN outperformed all the model architectures we tried.  In particular, transfer learning performed the worst.  We hypothesize that this is may be due to the fact that the </a:t>
            </a:r>
            <a:r>
              <a:rPr lang="en-US" sz="1100" b="0" i="0" u="none" strike="noStrike" cap="none" dirty="0" err="1">
                <a:solidFill>
                  <a:srgbClr val="000000"/>
                </a:solidFill>
                <a:effectLst/>
                <a:latin typeface="Arial"/>
                <a:ea typeface="Arial"/>
                <a:cs typeface="Arial"/>
                <a:sym typeface="Arial"/>
              </a:rPr>
              <a:t>wafermaps</a:t>
            </a:r>
            <a:r>
              <a:rPr lang="en-US" sz="1100" b="0" i="0" u="none" strike="noStrike" cap="none" dirty="0">
                <a:solidFill>
                  <a:srgbClr val="000000"/>
                </a:solidFill>
                <a:effectLst/>
                <a:latin typeface="Arial"/>
                <a:ea typeface="Arial"/>
                <a:cs typeface="Arial"/>
                <a:sym typeface="Arial"/>
              </a:rPr>
              <a:t> are much lower resolution compared to actual images, such as those found in ImageNet datasets.</a:t>
            </a:r>
          </a:p>
          <a:p>
            <a:pPr marL="139700" indent="0">
              <a:buNone/>
            </a:pPr>
            <a:r>
              <a:rPr lang="en-US" sz="1100" b="0" i="0" u="none" strike="noStrike" cap="none" dirty="0">
                <a:solidFill>
                  <a:srgbClr val="000000"/>
                </a:solidFill>
                <a:effectLst/>
                <a:latin typeface="Arial"/>
                <a:ea typeface="Arial"/>
                <a:cs typeface="Arial"/>
                <a:sym typeface="Arial"/>
              </a:rPr>
              <a:t> </a:t>
            </a:r>
          </a:p>
          <a:p>
            <a:pPr marL="139700" indent="0">
              <a:buNone/>
            </a:pPr>
            <a:r>
              <a:rPr lang="en-US" sz="1100" b="0" i="0" u="none" strike="noStrike" cap="none" dirty="0">
                <a:solidFill>
                  <a:srgbClr val="000000"/>
                </a:solidFill>
                <a:effectLst/>
                <a:latin typeface="Arial"/>
                <a:ea typeface="Arial"/>
                <a:cs typeface="Arial"/>
                <a:sym typeface="Arial"/>
              </a:rPr>
              <a:t>However, performance of the architectures we tried all exceeded our goal of 90% accuracy on the held-out test set from the WM-811K dataset.</a:t>
            </a:r>
          </a:p>
          <a:p>
            <a:pPr marL="139700" indent="0">
              <a:buNone/>
            </a:pPr>
            <a:r>
              <a:rPr lang="en-US" sz="1100" b="0" i="0" u="none" strike="noStrike" cap="none" dirty="0">
                <a:solidFill>
                  <a:srgbClr val="000000"/>
                </a:solidFill>
                <a:effectLst/>
                <a:latin typeface="Arial"/>
                <a:ea typeface="Arial"/>
                <a:cs typeface="Arial"/>
                <a:sym typeface="Arial"/>
              </a:rPr>
              <a:t> </a:t>
            </a:r>
          </a:p>
          <a:p>
            <a:pPr marL="139700" indent="0">
              <a:buNone/>
            </a:pPr>
            <a:r>
              <a:rPr lang="en-US" sz="1100" b="0" i="0" u="none" strike="noStrike" cap="none" dirty="0">
                <a:solidFill>
                  <a:srgbClr val="000000"/>
                </a:solidFill>
                <a:effectLst/>
                <a:latin typeface="Arial"/>
                <a:ea typeface="Arial"/>
                <a:cs typeface="Arial"/>
                <a:sym typeface="Arial"/>
              </a:rPr>
              <a:t>[Click to show MixedWM38 results]</a:t>
            </a:r>
          </a:p>
          <a:p>
            <a:pPr marL="139700" indent="0">
              <a:buNone/>
            </a:pPr>
            <a:r>
              <a:rPr lang="en-US" sz="1100" b="0" i="0" u="none" strike="noStrike" cap="none" dirty="0">
                <a:solidFill>
                  <a:srgbClr val="000000"/>
                </a:solidFill>
                <a:effectLst/>
                <a:latin typeface="Arial"/>
                <a:ea typeface="Arial"/>
                <a:cs typeface="Arial"/>
                <a:sym typeface="Arial"/>
              </a:rPr>
              <a:t>To see how well our model would generalize, we tested it on a second dataset.  We did not use this dataset in training because it is mostly synthetic data generated from a GAN.  It has an unrealistically balanced distribution between all the defect classes and is much more homogeneous within each class than the WM-811K dataset we used for training.  </a:t>
            </a:r>
          </a:p>
          <a:p>
            <a:pPr marL="139700" indent="0">
              <a:buNone/>
            </a:pPr>
            <a:r>
              <a:rPr lang="en-US" sz="1100" b="0" i="0" u="none" strike="noStrike" cap="none" dirty="0">
                <a:solidFill>
                  <a:srgbClr val="000000"/>
                </a:solidFill>
                <a:effectLst/>
                <a:latin typeface="Arial"/>
                <a:ea typeface="Arial"/>
                <a:cs typeface="Arial"/>
                <a:sym typeface="Arial"/>
              </a:rPr>
              <a:t> </a:t>
            </a:r>
          </a:p>
          <a:p>
            <a:pPr marL="139700" indent="0">
              <a:buNone/>
            </a:pPr>
            <a:r>
              <a:rPr lang="en-US" sz="1100" b="0" i="0" u="none" strike="noStrike" cap="none" dirty="0">
                <a:solidFill>
                  <a:srgbClr val="000000"/>
                </a:solidFill>
                <a:effectLst/>
                <a:latin typeface="Arial"/>
                <a:ea typeface="Arial"/>
                <a:cs typeface="Arial"/>
                <a:sym typeface="Arial"/>
              </a:rPr>
              <a:t>[Click to show final model highlight]</a:t>
            </a:r>
          </a:p>
          <a:p>
            <a:pPr marL="139700" indent="0">
              <a:buNone/>
            </a:pPr>
            <a:r>
              <a:rPr lang="en-US" sz="1100" b="0" i="0" u="none" strike="noStrike" cap="none" dirty="0">
                <a:solidFill>
                  <a:srgbClr val="000000"/>
                </a:solidFill>
                <a:effectLst/>
                <a:latin typeface="Arial"/>
                <a:ea typeface="Arial"/>
                <a:cs typeface="Arial"/>
                <a:sym typeface="Arial"/>
              </a:rPr>
              <a:t>Testing with this second dataset provided better discrimination among our models and confirmed our choice of the 13 layer simple CNN.  However, it was concerning that the results were much lower than our held-out test set, so we decided to try to understand our model a bit better through visualization and error analysis.</a:t>
            </a:r>
          </a:p>
          <a:p>
            <a:pPr marL="139700" indent="0">
              <a:buNone/>
            </a:pPr>
            <a:endParaRPr lang="en-US" dirty="0"/>
          </a:p>
        </p:txBody>
      </p:sp>
    </p:spTree>
    <p:extLst>
      <p:ext uri="{BB962C8B-B14F-4D97-AF65-F5344CB8AC3E}">
        <p14:creationId xmlns:p14="http://schemas.microsoft.com/office/powerpoint/2010/main" val="3107808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402225" y="4703625"/>
            <a:ext cx="396300" cy="204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
        <p:cNvGrpSpPr/>
        <p:nvPr/>
      </p:nvGrpSpPr>
      <p:grpSpPr>
        <a:xfrm>
          <a:off x="0" y="0"/>
          <a:ext cx="0" cy="0"/>
          <a:chOff x="0" y="0"/>
          <a:chExt cx="0" cy="0"/>
        </a:xfrm>
      </p:grpSpPr>
      <p:cxnSp>
        <p:nvCxnSpPr>
          <p:cNvPr id="38" name="Google Shape;38;p6"/>
          <p:cNvCxnSpPr/>
          <p:nvPr/>
        </p:nvCxnSpPr>
        <p:spPr>
          <a:xfrm>
            <a:off x="431850" y="4741853"/>
            <a:ext cx="8280300" cy="0"/>
          </a:xfrm>
          <a:prstGeom prst="straightConnector1">
            <a:avLst/>
          </a:prstGeom>
          <a:noFill/>
          <a:ln w="9525" cap="flat" cmpd="sng">
            <a:solidFill>
              <a:srgbClr val="C6C5C5"/>
            </a:solidFill>
            <a:prstDash val="dot"/>
            <a:round/>
            <a:headEnd type="none" w="med" len="med"/>
            <a:tailEnd type="none" w="med" len="med"/>
          </a:ln>
        </p:spPr>
      </p:cxnSp>
      <p:sp>
        <p:nvSpPr>
          <p:cNvPr id="39" name="Google Shape;39;p6"/>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lvl1pPr lvl="0">
              <a:spcBef>
                <a:spcPts val="0"/>
              </a:spcBef>
              <a:spcAft>
                <a:spcPts val="0"/>
              </a:spcAft>
              <a:buClr>
                <a:srgbClr val="566579"/>
              </a:buClr>
              <a:buSzPts val="2800"/>
              <a:buFont typeface="Trebuchet MS"/>
              <a:buNone/>
              <a:defRPr>
                <a:solidFill>
                  <a:srgbClr val="566579"/>
                </a:solidFill>
                <a:latin typeface="Trebuchet MS"/>
                <a:ea typeface="Trebuchet MS"/>
                <a:cs typeface="Trebuchet MS"/>
                <a:sym typeface="Trebuchet M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cxnSp>
        <p:nvCxnSpPr>
          <p:cNvPr id="40" name="Google Shape;40;p6"/>
          <p:cNvCxnSpPr/>
          <p:nvPr/>
        </p:nvCxnSpPr>
        <p:spPr>
          <a:xfrm>
            <a:off x="431850" y="751750"/>
            <a:ext cx="8280300" cy="0"/>
          </a:xfrm>
          <a:prstGeom prst="straightConnector1">
            <a:avLst/>
          </a:prstGeom>
          <a:noFill/>
          <a:ln w="9525" cap="flat" cmpd="sng">
            <a:solidFill>
              <a:srgbClr val="C6C5C5"/>
            </a:solidFill>
            <a:prstDash val="dot"/>
            <a:round/>
            <a:headEnd type="none" w="med" len="med"/>
            <a:tailEnd type="none" w="med" len="med"/>
          </a:ln>
        </p:spPr>
      </p:cxnSp>
      <p:sp>
        <p:nvSpPr>
          <p:cNvPr id="41" name="Google Shape;41;p6"/>
          <p:cNvSpPr/>
          <p:nvPr/>
        </p:nvSpPr>
        <p:spPr>
          <a:xfrm>
            <a:off x="434306" y="4736375"/>
            <a:ext cx="379800" cy="174600"/>
          </a:xfrm>
          <a:prstGeom prst="rect">
            <a:avLst/>
          </a:prstGeom>
          <a:solidFill>
            <a:srgbClr val="C6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6"/>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lvl1pPr lvl="0" rtl="0">
              <a:buNone/>
              <a:defRPr sz="900">
                <a:solidFill>
                  <a:srgbClr val="FFFFFF"/>
                </a:solidFill>
              </a:defRPr>
            </a:lvl1pPr>
            <a:lvl2pPr lvl="1" rtl="0">
              <a:buNone/>
              <a:defRPr sz="900">
                <a:solidFill>
                  <a:srgbClr val="FFFFFF"/>
                </a:solidFill>
              </a:defRPr>
            </a:lvl2pPr>
            <a:lvl3pPr lvl="2" rtl="0">
              <a:buNone/>
              <a:defRPr sz="900">
                <a:solidFill>
                  <a:srgbClr val="FFFFFF"/>
                </a:solidFill>
              </a:defRPr>
            </a:lvl3pPr>
            <a:lvl4pPr lvl="3" rtl="0">
              <a:buNone/>
              <a:defRPr sz="900">
                <a:solidFill>
                  <a:srgbClr val="FFFFFF"/>
                </a:solidFill>
              </a:defRPr>
            </a:lvl4pPr>
            <a:lvl5pPr lvl="4" rtl="0">
              <a:buNone/>
              <a:defRPr sz="900">
                <a:solidFill>
                  <a:srgbClr val="FFFFFF"/>
                </a:solidFill>
              </a:defRPr>
            </a:lvl5pPr>
            <a:lvl6pPr lvl="5" rtl="0">
              <a:buNone/>
              <a:defRPr sz="900">
                <a:solidFill>
                  <a:srgbClr val="FFFFFF"/>
                </a:solidFill>
              </a:defRPr>
            </a:lvl6pPr>
            <a:lvl7pPr lvl="6" rtl="0">
              <a:buNone/>
              <a:defRPr sz="900">
                <a:solidFill>
                  <a:srgbClr val="FFFFFF"/>
                </a:solidFill>
              </a:defRPr>
            </a:lvl7pPr>
            <a:lvl8pPr lvl="7" rtl="0">
              <a:buNone/>
              <a:defRPr sz="900">
                <a:solidFill>
                  <a:srgbClr val="FFFFFF"/>
                </a:solidFill>
              </a:defRPr>
            </a:lvl8pPr>
            <a:lvl9pPr lvl="8" rtl="0">
              <a:buNone/>
              <a:defRPr sz="900">
                <a:solidFill>
                  <a:srgbClr val="FFFFFF"/>
                </a:solidFill>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3"/>
          <p:cNvSpPr txBox="1">
            <a:spLocks noGrp="1"/>
          </p:cNvSpPr>
          <p:nvPr>
            <p:ph type="sldNum" idx="12"/>
          </p:nvPr>
        </p:nvSpPr>
        <p:spPr>
          <a:xfrm>
            <a:off x="402225" y="4703625"/>
            <a:ext cx="396300" cy="204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402225" y="4703625"/>
            <a:ext cx="396300" cy="204600"/>
          </a:xfrm>
          <a:prstGeom prst="rect">
            <a:avLst/>
          </a:prstGeom>
          <a:noFill/>
          <a:ln>
            <a:noFill/>
          </a:ln>
        </p:spPr>
        <p:txBody>
          <a:bodyPr spcFirstLastPara="1" wrap="square" lIns="91425" tIns="91425" rIns="91425" bIns="91425" anchor="ctr" anchorCtr="0">
            <a:noAutofit/>
          </a:bodyPr>
          <a:lstStyle>
            <a:lvl1pPr lvl="0" algn="ctr">
              <a:buNone/>
              <a:defRPr sz="1000">
                <a:solidFill>
                  <a:schemeClr val="dk2"/>
                </a:solidFill>
              </a:defRPr>
            </a:lvl1pPr>
            <a:lvl2pPr lvl="1" algn="ctr">
              <a:buNone/>
              <a:defRPr sz="1000">
                <a:solidFill>
                  <a:schemeClr val="dk2"/>
                </a:solidFill>
              </a:defRPr>
            </a:lvl2pPr>
            <a:lvl3pPr lvl="2" algn="ctr">
              <a:buNone/>
              <a:defRPr sz="1000">
                <a:solidFill>
                  <a:schemeClr val="dk2"/>
                </a:solidFill>
              </a:defRPr>
            </a:lvl3pPr>
            <a:lvl4pPr lvl="3" algn="ctr">
              <a:buNone/>
              <a:defRPr sz="1000">
                <a:solidFill>
                  <a:schemeClr val="dk2"/>
                </a:solidFill>
              </a:defRPr>
            </a:lvl4pPr>
            <a:lvl5pPr lvl="4" algn="ctr">
              <a:buNone/>
              <a:defRPr sz="1000">
                <a:solidFill>
                  <a:schemeClr val="dk2"/>
                </a:solidFill>
              </a:defRPr>
            </a:lvl5pPr>
            <a:lvl6pPr lvl="5" algn="ctr">
              <a:buNone/>
              <a:defRPr sz="1000">
                <a:solidFill>
                  <a:schemeClr val="dk2"/>
                </a:solidFill>
              </a:defRPr>
            </a:lvl6pPr>
            <a:lvl7pPr lvl="6" algn="ctr">
              <a:buNone/>
              <a:defRPr sz="1000">
                <a:solidFill>
                  <a:schemeClr val="dk2"/>
                </a:solidFill>
              </a:defRPr>
            </a:lvl7pPr>
            <a:lvl8pPr lvl="7" algn="ctr">
              <a:buNone/>
              <a:defRPr sz="1000">
                <a:solidFill>
                  <a:schemeClr val="dk2"/>
                </a:solidFill>
              </a:defRPr>
            </a:lvl8pPr>
            <a:lvl9pPr lvl="8" algn="ctr">
              <a:buNone/>
              <a:defRPr sz="1000">
                <a:solidFill>
                  <a:schemeClr val="dk2"/>
                </a:solidFill>
              </a:defRPr>
            </a:lvl9pPr>
          </a:lstStyle>
          <a:p>
            <a:pPr marL="0" lvl="0" indent="0" algn="ct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9"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towardsdatascience.com/understand-your-algorithm-with-grad-cam-d3b62fce353" TargetMode="Externa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6.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ieeexplore.ieee.org/document/8815875"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gif"/><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p15"/>
          <p:cNvSpPr/>
          <p:nvPr/>
        </p:nvSpPr>
        <p:spPr>
          <a:xfrm>
            <a:off x="0" y="0"/>
            <a:ext cx="9144000" cy="5143500"/>
          </a:xfrm>
          <a:prstGeom prst="rect">
            <a:avLst/>
          </a:prstGeom>
          <a:solidFill>
            <a:srgbClr val="566579">
              <a:alpha val="730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9" name="Google Shape;79;p15"/>
          <p:cNvSpPr txBox="1"/>
          <p:nvPr/>
        </p:nvSpPr>
        <p:spPr>
          <a:xfrm>
            <a:off x="798525" y="1507175"/>
            <a:ext cx="7424100" cy="60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4900" dirty="0">
                <a:solidFill>
                  <a:srgbClr val="FFFFFF"/>
                </a:solidFill>
                <a:effectLst>
                  <a:outerShdw blurRad="38100" dist="38100" dir="2700000" algn="tl">
                    <a:schemeClr val="bg2">
                      <a:alpha val="43000"/>
                    </a:schemeClr>
                  </a:outerShdw>
                </a:effectLst>
                <a:latin typeface="Trebuchet MS"/>
                <a:ea typeface="Trebuchet MS"/>
                <a:cs typeface="Trebuchet MS"/>
                <a:sym typeface="Trebuchet MS"/>
              </a:rPr>
              <a:t>Wafer </a:t>
            </a:r>
            <a:r>
              <a:rPr lang="en-GB" sz="4900" dirty="0">
                <a:solidFill>
                  <a:srgbClr val="EE795B"/>
                </a:solidFill>
                <a:effectLst>
                  <a:outerShdw blurRad="38100" dist="38100" dir="2700000" algn="tl">
                    <a:schemeClr val="bg2">
                      <a:alpha val="43000"/>
                    </a:schemeClr>
                  </a:outerShdw>
                </a:effectLst>
                <a:latin typeface="Trebuchet MS"/>
                <a:ea typeface="Trebuchet MS"/>
                <a:cs typeface="Trebuchet MS"/>
                <a:sym typeface="Trebuchet MS"/>
              </a:rPr>
              <a:t>Defect</a:t>
            </a:r>
            <a:r>
              <a:rPr lang="en-GB" sz="4900" dirty="0">
                <a:solidFill>
                  <a:srgbClr val="FFFFFF"/>
                </a:solidFill>
                <a:effectLst>
                  <a:outerShdw blurRad="38100" dist="38100" dir="2700000" algn="tl">
                    <a:schemeClr val="bg2">
                      <a:alpha val="43000"/>
                    </a:schemeClr>
                  </a:outerShdw>
                </a:effectLst>
                <a:latin typeface="Trebuchet MS"/>
                <a:ea typeface="Trebuchet MS"/>
                <a:cs typeface="Trebuchet MS"/>
                <a:sym typeface="Trebuchet MS"/>
              </a:rPr>
              <a:t> Classifier</a:t>
            </a:r>
            <a:endParaRPr sz="4900" dirty="0">
              <a:solidFill>
                <a:srgbClr val="FFFFFF"/>
              </a:solidFill>
              <a:effectLst>
                <a:outerShdw blurRad="38100" dist="38100" dir="2700000" algn="tl">
                  <a:schemeClr val="bg2">
                    <a:alpha val="43000"/>
                  </a:schemeClr>
                </a:outerShdw>
              </a:effectLst>
              <a:latin typeface="Trebuchet MS"/>
              <a:ea typeface="Trebuchet MS"/>
              <a:cs typeface="Trebuchet MS"/>
              <a:sym typeface="Trebuchet MS"/>
            </a:endParaRPr>
          </a:p>
        </p:txBody>
      </p:sp>
      <p:sp>
        <p:nvSpPr>
          <p:cNvPr id="80" name="Google Shape;80;p15"/>
          <p:cNvSpPr txBox="1">
            <a:spLocks noGrp="1"/>
          </p:cNvSpPr>
          <p:nvPr>
            <p:ph type="sldNum" idx="12"/>
          </p:nvPr>
        </p:nvSpPr>
        <p:spPr>
          <a:xfrm>
            <a:off x="402225" y="4703625"/>
            <a:ext cx="396300" cy="2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1</a:t>
            </a:fld>
            <a:endParaRPr dirty="0"/>
          </a:p>
        </p:txBody>
      </p:sp>
      <p:sp>
        <p:nvSpPr>
          <p:cNvPr id="81" name="Google Shape;81;p15"/>
          <p:cNvSpPr txBox="1"/>
          <p:nvPr/>
        </p:nvSpPr>
        <p:spPr>
          <a:xfrm>
            <a:off x="1223775" y="2414700"/>
            <a:ext cx="6573600" cy="31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1600" dirty="0">
                <a:solidFill>
                  <a:schemeClr val="lt1"/>
                </a:solidFill>
                <a:effectLst>
                  <a:outerShdw blurRad="38100" dist="38100" dir="2700000" algn="tl">
                    <a:srgbClr val="000000">
                      <a:alpha val="43137"/>
                    </a:srgbClr>
                  </a:outerShdw>
                </a:effectLst>
                <a:latin typeface="Roboto Condensed Light"/>
                <a:ea typeface="Roboto Condensed Light"/>
                <a:cs typeface="Roboto Condensed Light"/>
                <a:sym typeface="Roboto Condensed Light"/>
              </a:rPr>
              <a:t>Naga Chandrasekaran, Daniel Chow, Lea Cleary, Scott Gatzemeier, and Erik Zinn</a:t>
            </a:r>
            <a:endParaRPr sz="1100" dirty="0">
              <a:solidFill>
                <a:schemeClr val="lt1"/>
              </a:solidFill>
              <a:effectLst>
                <a:outerShdw blurRad="38100" dist="38100" dir="2700000" algn="tl">
                  <a:srgbClr val="000000">
                    <a:alpha val="43137"/>
                  </a:srgbClr>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A5CA3-7E75-EE49-BE17-A6F833481563}"/>
              </a:ext>
            </a:extLst>
          </p:cNvPr>
          <p:cNvSpPr>
            <a:spLocks noGrp="1"/>
          </p:cNvSpPr>
          <p:nvPr>
            <p:ph type="title"/>
          </p:nvPr>
        </p:nvSpPr>
        <p:spPr/>
        <p:txBody>
          <a:bodyPr/>
          <a:lstStyle/>
          <a:p>
            <a:r>
              <a:rPr lang="en-US" dirty="0"/>
              <a:t>Model </a:t>
            </a:r>
            <a:r>
              <a:rPr lang="en-US" b="1" dirty="0">
                <a:solidFill>
                  <a:srgbClr val="EE795B"/>
                </a:solidFill>
              </a:rPr>
              <a:t>architecture</a:t>
            </a:r>
            <a:r>
              <a:rPr lang="en-US" dirty="0"/>
              <a:t> exploration</a:t>
            </a:r>
          </a:p>
        </p:txBody>
      </p:sp>
      <p:sp>
        <p:nvSpPr>
          <p:cNvPr id="3" name="Slide Number Placeholder 2">
            <a:extLst>
              <a:ext uri="{FF2B5EF4-FFF2-40B4-BE49-F238E27FC236}">
                <a16:creationId xmlns:a16="http://schemas.microsoft.com/office/drawing/2014/main" id="{DD9A06E7-B93B-334D-B182-E9ED23A88B7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10</a:t>
            </a:fld>
            <a:endParaRPr lang="en-GB"/>
          </a:p>
        </p:txBody>
      </p:sp>
      <p:graphicFrame>
        <p:nvGraphicFramePr>
          <p:cNvPr id="4" name="Table 3">
            <a:extLst>
              <a:ext uri="{FF2B5EF4-FFF2-40B4-BE49-F238E27FC236}">
                <a16:creationId xmlns:a16="http://schemas.microsoft.com/office/drawing/2014/main" id="{A374EB6F-6522-5F40-B4D9-A94E0D000735}"/>
              </a:ext>
            </a:extLst>
          </p:cNvPr>
          <p:cNvGraphicFramePr>
            <a:graphicFrameLocks noGrp="1"/>
          </p:cNvGraphicFramePr>
          <p:nvPr>
            <p:extLst>
              <p:ext uri="{D42A27DB-BD31-4B8C-83A1-F6EECF244321}">
                <p14:modId xmlns:p14="http://schemas.microsoft.com/office/powerpoint/2010/main" val="4077093423"/>
              </p:ext>
            </p:extLst>
          </p:nvPr>
        </p:nvGraphicFramePr>
        <p:xfrm>
          <a:off x="2449045" y="1336237"/>
          <a:ext cx="4245909" cy="2743200"/>
        </p:xfrm>
        <a:graphic>
          <a:graphicData uri="http://schemas.openxmlformats.org/drawingml/2006/table">
            <a:tbl>
              <a:tblPr firstRow="1" bandRow="1">
                <a:tableStyleId>{5A111915-BE36-4E01-A7E5-04B1672EAD32}</a:tableStyleId>
              </a:tblPr>
              <a:tblGrid>
                <a:gridCol w="1595699">
                  <a:extLst>
                    <a:ext uri="{9D8B030D-6E8A-4147-A177-3AD203B41FA5}">
                      <a16:colId xmlns:a16="http://schemas.microsoft.com/office/drawing/2014/main" val="240590697"/>
                    </a:ext>
                  </a:extLst>
                </a:gridCol>
                <a:gridCol w="1306953">
                  <a:extLst>
                    <a:ext uri="{9D8B030D-6E8A-4147-A177-3AD203B41FA5}">
                      <a16:colId xmlns:a16="http://schemas.microsoft.com/office/drawing/2014/main" val="3328345715"/>
                    </a:ext>
                  </a:extLst>
                </a:gridCol>
                <a:gridCol w="1343257">
                  <a:extLst>
                    <a:ext uri="{9D8B030D-6E8A-4147-A177-3AD203B41FA5}">
                      <a16:colId xmlns:a16="http://schemas.microsoft.com/office/drawing/2014/main" val="2688926214"/>
                    </a:ext>
                  </a:extLst>
                </a:gridCol>
              </a:tblGrid>
              <a:tr h="370840">
                <a:tc>
                  <a:txBody>
                    <a:bodyPr/>
                    <a:lstStyle/>
                    <a:p>
                      <a:pPr algn="ctr"/>
                      <a:r>
                        <a:rPr lang="en-US" dirty="0"/>
                        <a:t>Architecture</a:t>
                      </a:r>
                      <a:endParaRPr lang="en-US" b="1" i="0" dirty="0"/>
                    </a:p>
                  </a:txBody>
                  <a:tcPr anchor="ctr"/>
                </a:tc>
                <a:tc>
                  <a:txBody>
                    <a:bodyPr/>
                    <a:lstStyle/>
                    <a:p>
                      <a:pPr algn="ctr"/>
                      <a:r>
                        <a:rPr lang="en-US" dirty="0"/>
                        <a:t>Test Set </a:t>
                      </a:r>
                    </a:p>
                    <a:p>
                      <a:pPr algn="ctr"/>
                      <a:r>
                        <a:rPr lang="en-US" dirty="0"/>
                        <a:t>Accuracy (%)</a:t>
                      </a:r>
                      <a:endParaRPr lang="en-US" b="1" i="0" dirty="0"/>
                    </a:p>
                  </a:txBody>
                  <a:tcPr anchor="ctr"/>
                </a:tc>
                <a:tc>
                  <a:txBody>
                    <a:bodyPr/>
                    <a:lstStyle/>
                    <a:p>
                      <a:pPr algn="ctr"/>
                      <a:endParaRPr lang="en-US" sz="1400" b="1" i="0" dirty="0"/>
                    </a:p>
                  </a:txBody>
                  <a:tcPr anchor="ctr"/>
                </a:tc>
                <a:extLst>
                  <a:ext uri="{0D108BD9-81ED-4DB2-BD59-A6C34878D82A}">
                    <a16:rowId xmlns:a16="http://schemas.microsoft.com/office/drawing/2014/main" val="3225907333"/>
                  </a:ext>
                </a:extLst>
              </a:tr>
              <a:tr h="370840">
                <a:tc>
                  <a:txBody>
                    <a:bodyPr/>
                    <a:lstStyle/>
                    <a:p>
                      <a:pPr algn="ctr"/>
                      <a:r>
                        <a:rPr lang="en-US" b="0" dirty="0"/>
                        <a:t>13-Layer CNN</a:t>
                      </a:r>
                    </a:p>
                  </a:txBody>
                  <a:tcPr anchor="ctr">
                    <a:solidFill>
                      <a:schemeClr val="lt1"/>
                    </a:solidFill>
                  </a:tcPr>
                </a:tc>
                <a:tc>
                  <a:txBody>
                    <a:bodyPr/>
                    <a:lstStyle/>
                    <a:p>
                      <a:pPr algn="ctr"/>
                      <a:r>
                        <a:rPr lang="en-US" b="0" dirty="0"/>
                        <a:t>97.56</a:t>
                      </a:r>
                    </a:p>
                  </a:txBody>
                  <a:tcPr anchor="ctr">
                    <a:solidFill>
                      <a:schemeClr val="lt1"/>
                    </a:solidFill>
                  </a:tcPr>
                </a:tc>
                <a:tc>
                  <a:txBody>
                    <a:bodyPr/>
                    <a:lstStyle/>
                    <a:p>
                      <a:pPr algn="ctr"/>
                      <a:endParaRPr lang="en-US" b="0" dirty="0"/>
                    </a:p>
                  </a:txBody>
                  <a:tcPr anchor="ctr">
                    <a:solidFill>
                      <a:schemeClr val="lt1"/>
                    </a:solidFill>
                  </a:tcPr>
                </a:tc>
                <a:extLst>
                  <a:ext uri="{0D108BD9-81ED-4DB2-BD59-A6C34878D82A}">
                    <a16:rowId xmlns:a16="http://schemas.microsoft.com/office/drawing/2014/main" val="3579770950"/>
                  </a:ext>
                </a:extLst>
              </a:tr>
              <a:tr h="370840">
                <a:tc>
                  <a:txBody>
                    <a:bodyPr/>
                    <a:lstStyle/>
                    <a:p>
                      <a:pPr algn="ctr"/>
                      <a:r>
                        <a:rPr lang="en-US" dirty="0">
                          <a:solidFill>
                            <a:schemeClr val="bg2"/>
                          </a:solidFill>
                        </a:rPr>
                        <a:t>Tandem CNN</a:t>
                      </a:r>
                    </a:p>
                  </a:txBody>
                  <a:tcPr anchor="ctr">
                    <a:solidFill>
                      <a:schemeClr val="lt1"/>
                    </a:solidFill>
                  </a:tcPr>
                </a:tc>
                <a:tc>
                  <a:txBody>
                    <a:bodyPr/>
                    <a:lstStyle/>
                    <a:p>
                      <a:pPr algn="ctr"/>
                      <a:r>
                        <a:rPr lang="en-US" dirty="0">
                          <a:solidFill>
                            <a:schemeClr val="bg2"/>
                          </a:solidFill>
                        </a:rPr>
                        <a:t>97.24</a:t>
                      </a:r>
                    </a:p>
                  </a:txBody>
                  <a:tcPr anchor="ctr">
                    <a:solidFill>
                      <a:schemeClr val="lt1"/>
                    </a:solidFill>
                  </a:tcPr>
                </a:tc>
                <a:tc>
                  <a:txBody>
                    <a:bodyPr/>
                    <a:lstStyle/>
                    <a:p>
                      <a:pPr algn="ctr"/>
                      <a:endParaRPr lang="en-US" dirty="0">
                        <a:solidFill>
                          <a:schemeClr val="bg2"/>
                        </a:solidFill>
                      </a:endParaRPr>
                    </a:p>
                  </a:txBody>
                  <a:tcPr anchor="ctr">
                    <a:solidFill>
                      <a:schemeClr val="lt1"/>
                    </a:solidFill>
                  </a:tcPr>
                </a:tc>
                <a:extLst>
                  <a:ext uri="{0D108BD9-81ED-4DB2-BD59-A6C34878D82A}">
                    <a16:rowId xmlns:a16="http://schemas.microsoft.com/office/drawing/2014/main" val="382248180"/>
                  </a:ext>
                </a:extLst>
              </a:tr>
              <a:tr h="370840">
                <a:tc>
                  <a:txBody>
                    <a:bodyPr/>
                    <a:lstStyle/>
                    <a:p>
                      <a:pPr algn="ctr"/>
                      <a:r>
                        <a:rPr lang="en-US" dirty="0">
                          <a:solidFill>
                            <a:schemeClr val="bg2"/>
                          </a:solidFill>
                        </a:rPr>
                        <a:t>Deformable CNN</a:t>
                      </a:r>
                    </a:p>
                  </a:txBody>
                  <a:tcPr anchor="ctr">
                    <a:solidFill>
                      <a:schemeClr val="lt1"/>
                    </a:solidFill>
                  </a:tcPr>
                </a:tc>
                <a:tc>
                  <a:txBody>
                    <a:bodyPr/>
                    <a:lstStyle/>
                    <a:p>
                      <a:pPr algn="ctr"/>
                      <a:r>
                        <a:rPr lang="en-US" dirty="0">
                          <a:solidFill>
                            <a:schemeClr val="bg2"/>
                          </a:solidFill>
                        </a:rPr>
                        <a:t>96.37</a:t>
                      </a:r>
                    </a:p>
                  </a:txBody>
                  <a:tcPr anchor="ctr">
                    <a:solidFill>
                      <a:schemeClr val="lt1"/>
                    </a:solidFill>
                  </a:tcPr>
                </a:tc>
                <a:tc>
                  <a:txBody>
                    <a:bodyPr/>
                    <a:lstStyle/>
                    <a:p>
                      <a:pPr algn="ctr"/>
                      <a:endParaRPr lang="en-US" dirty="0">
                        <a:solidFill>
                          <a:schemeClr val="bg2"/>
                        </a:solidFill>
                      </a:endParaRPr>
                    </a:p>
                  </a:txBody>
                  <a:tcPr anchor="ctr">
                    <a:solidFill>
                      <a:schemeClr val="lt1"/>
                    </a:solidFill>
                  </a:tcPr>
                </a:tc>
                <a:extLst>
                  <a:ext uri="{0D108BD9-81ED-4DB2-BD59-A6C34878D82A}">
                    <a16:rowId xmlns:a16="http://schemas.microsoft.com/office/drawing/2014/main" val="1150515419"/>
                  </a:ext>
                </a:extLst>
              </a:tr>
              <a:tr h="370840">
                <a:tc>
                  <a:txBody>
                    <a:bodyPr/>
                    <a:lstStyle/>
                    <a:p>
                      <a:pPr algn="ctr"/>
                      <a:r>
                        <a:rPr lang="en-US" dirty="0" err="1">
                          <a:solidFill>
                            <a:schemeClr val="bg2"/>
                          </a:solidFill>
                        </a:rPr>
                        <a:t>GoogLeNet</a:t>
                      </a:r>
                      <a:endParaRPr lang="en-US" dirty="0">
                        <a:solidFill>
                          <a:schemeClr val="bg2"/>
                        </a:solidFill>
                      </a:endParaRPr>
                    </a:p>
                  </a:txBody>
                  <a:tcPr anchor="ctr">
                    <a:solidFill>
                      <a:schemeClr val="lt1"/>
                    </a:solidFill>
                  </a:tcPr>
                </a:tc>
                <a:tc>
                  <a:txBody>
                    <a:bodyPr/>
                    <a:lstStyle/>
                    <a:p>
                      <a:pPr algn="ctr"/>
                      <a:r>
                        <a:rPr lang="en-US" dirty="0">
                          <a:solidFill>
                            <a:schemeClr val="bg2"/>
                          </a:solidFill>
                        </a:rPr>
                        <a:t>97.32</a:t>
                      </a:r>
                    </a:p>
                  </a:txBody>
                  <a:tcPr anchor="ctr">
                    <a:solidFill>
                      <a:schemeClr val="lt1"/>
                    </a:solidFill>
                  </a:tcPr>
                </a:tc>
                <a:tc>
                  <a:txBody>
                    <a:bodyPr/>
                    <a:lstStyle/>
                    <a:p>
                      <a:pPr algn="ctr"/>
                      <a:endParaRPr lang="en-US" dirty="0">
                        <a:solidFill>
                          <a:schemeClr val="bg2"/>
                        </a:solidFill>
                      </a:endParaRPr>
                    </a:p>
                  </a:txBody>
                  <a:tcPr anchor="ctr">
                    <a:solidFill>
                      <a:schemeClr val="lt1"/>
                    </a:solidFill>
                  </a:tcPr>
                </a:tc>
                <a:extLst>
                  <a:ext uri="{0D108BD9-81ED-4DB2-BD59-A6C34878D82A}">
                    <a16:rowId xmlns:a16="http://schemas.microsoft.com/office/drawing/2014/main" val="1746994391"/>
                  </a:ext>
                </a:extLst>
              </a:tr>
              <a:tr h="370840">
                <a:tc>
                  <a:txBody>
                    <a:bodyPr/>
                    <a:lstStyle/>
                    <a:p>
                      <a:pPr algn="ctr"/>
                      <a:r>
                        <a:rPr lang="en-US" dirty="0" err="1">
                          <a:solidFill>
                            <a:schemeClr val="bg2"/>
                          </a:solidFill>
                        </a:rPr>
                        <a:t>ResNet</a:t>
                      </a:r>
                      <a:r>
                        <a:rPr lang="en-US" dirty="0">
                          <a:solidFill>
                            <a:schemeClr val="bg2"/>
                          </a:solidFill>
                        </a:rPr>
                        <a:t> (transfer)</a:t>
                      </a:r>
                    </a:p>
                  </a:txBody>
                  <a:tcPr anchor="ctr">
                    <a:solidFill>
                      <a:schemeClr val="lt1"/>
                    </a:solidFill>
                  </a:tcPr>
                </a:tc>
                <a:tc>
                  <a:txBody>
                    <a:bodyPr/>
                    <a:lstStyle/>
                    <a:p>
                      <a:pPr algn="ctr"/>
                      <a:r>
                        <a:rPr lang="en-US" dirty="0">
                          <a:solidFill>
                            <a:schemeClr val="bg2"/>
                          </a:solidFill>
                        </a:rPr>
                        <a:t>92.17</a:t>
                      </a:r>
                    </a:p>
                  </a:txBody>
                  <a:tcPr anchor="ctr">
                    <a:solidFill>
                      <a:schemeClr val="lt1"/>
                    </a:solidFill>
                  </a:tcPr>
                </a:tc>
                <a:tc>
                  <a:txBody>
                    <a:bodyPr/>
                    <a:lstStyle/>
                    <a:p>
                      <a:pPr algn="ctr"/>
                      <a:endParaRPr lang="en-US" dirty="0">
                        <a:solidFill>
                          <a:schemeClr val="bg2"/>
                        </a:solidFill>
                      </a:endParaRPr>
                    </a:p>
                  </a:txBody>
                  <a:tcPr anchor="ctr">
                    <a:solidFill>
                      <a:schemeClr val="lt1"/>
                    </a:solidFill>
                  </a:tcPr>
                </a:tc>
                <a:extLst>
                  <a:ext uri="{0D108BD9-81ED-4DB2-BD59-A6C34878D82A}">
                    <a16:rowId xmlns:a16="http://schemas.microsoft.com/office/drawing/2014/main" val="3149205910"/>
                  </a:ext>
                </a:extLst>
              </a:tr>
              <a:tr h="370840">
                <a:tc>
                  <a:txBody>
                    <a:bodyPr/>
                    <a:lstStyle/>
                    <a:p>
                      <a:pPr algn="ctr"/>
                      <a:r>
                        <a:rPr lang="en-US" dirty="0" err="1">
                          <a:solidFill>
                            <a:schemeClr val="bg2"/>
                          </a:solidFill>
                        </a:rPr>
                        <a:t>ViT</a:t>
                      </a:r>
                      <a:r>
                        <a:rPr lang="en-US" dirty="0">
                          <a:solidFill>
                            <a:schemeClr val="bg2"/>
                          </a:solidFill>
                        </a:rPr>
                        <a:t> L32 (transfer)</a:t>
                      </a:r>
                    </a:p>
                  </a:txBody>
                  <a:tcPr anchor="ctr">
                    <a:solidFill>
                      <a:schemeClr val="lt1"/>
                    </a:solidFill>
                  </a:tcPr>
                </a:tc>
                <a:tc>
                  <a:txBody>
                    <a:bodyPr/>
                    <a:lstStyle/>
                    <a:p>
                      <a:pPr algn="ctr"/>
                      <a:r>
                        <a:rPr lang="en-US" dirty="0">
                          <a:solidFill>
                            <a:schemeClr val="bg2"/>
                          </a:solidFill>
                        </a:rPr>
                        <a:t>94.44</a:t>
                      </a:r>
                    </a:p>
                  </a:txBody>
                  <a:tcPr anchor="ctr">
                    <a:solidFill>
                      <a:schemeClr val="lt1"/>
                    </a:solidFill>
                  </a:tcPr>
                </a:tc>
                <a:tc>
                  <a:txBody>
                    <a:bodyPr/>
                    <a:lstStyle/>
                    <a:p>
                      <a:pPr algn="ctr"/>
                      <a:endParaRPr lang="en-US" dirty="0">
                        <a:solidFill>
                          <a:schemeClr val="bg2"/>
                        </a:solidFill>
                      </a:endParaRPr>
                    </a:p>
                  </a:txBody>
                  <a:tcPr anchor="ctr">
                    <a:solidFill>
                      <a:schemeClr val="lt1"/>
                    </a:solidFill>
                  </a:tcPr>
                </a:tc>
                <a:extLst>
                  <a:ext uri="{0D108BD9-81ED-4DB2-BD59-A6C34878D82A}">
                    <a16:rowId xmlns:a16="http://schemas.microsoft.com/office/drawing/2014/main" val="2431853975"/>
                  </a:ext>
                </a:extLst>
              </a:tr>
            </a:tbl>
          </a:graphicData>
        </a:graphic>
      </p:graphicFrame>
      <p:pic>
        <p:nvPicPr>
          <p:cNvPr id="9" name="Picture 8">
            <a:extLst>
              <a:ext uri="{FF2B5EF4-FFF2-40B4-BE49-F238E27FC236}">
                <a16:creationId xmlns:a16="http://schemas.microsoft.com/office/drawing/2014/main" id="{F680B8BB-E847-054F-87C4-8C045DBD53AE}"/>
              </a:ext>
            </a:extLst>
          </p:cNvPr>
          <p:cNvPicPr>
            <a:picLocks noChangeAspect="1"/>
          </p:cNvPicPr>
          <p:nvPr/>
        </p:nvPicPr>
        <p:blipFill>
          <a:blip r:embed="rId3"/>
          <a:stretch>
            <a:fillRect/>
          </a:stretch>
        </p:blipFill>
        <p:spPr>
          <a:xfrm>
            <a:off x="1991845" y="1820956"/>
            <a:ext cx="457200" cy="457200"/>
          </a:xfrm>
          <a:prstGeom prst="rect">
            <a:avLst/>
          </a:prstGeom>
        </p:spPr>
      </p:pic>
      <p:graphicFrame>
        <p:nvGraphicFramePr>
          <p:cNvPr id="6" name="Table 5">
            <a:extLst>
              <a:ext uri="{FF2B5EF4-FFF2-40B4-BE49-F238E27FC236}">
                <a16:creationId xmlns:a16="http://schemas.microsoft.com/office/drawing/2014/main" id="{158277EE-D0EA-8845-A420-4AD327EF52BE}"/>
              </a:ext>
            </a:extLst>
          </p:cNvPr>
          <p:cNvGraphicFramePr>
            <a:graphicFrameLocks noGrp="1"/>
          </p:cNvGraphicFramePr>
          <p:nvPr>
            <p:extLst>
              <p:ext uri="{D42A27DB-BD31-4B8C-83A1-F6EECF244321}">
                <p14:modId xmlns:p14="http://schemas.microsoft.com/office/powerpoint/2010/main" val="540506592"/>
              </p:ext>
            </p:extLst>
          </p:nvPr>
        </p:nvGraphicFramePr>
        <p:xfrm>
          <a:off x="2449045" y="1336237"/>
          <a:ext cx="4245909" cy="2743200"/>
        </p:xfrm>
        <a:graphic>
          <a:graphicData uri="http://schemas.openxmlformats.org/drawingml/2006/table">
            <a:tbl>
              <a:tblPr firstRow="1" bandRow="1">
                <a:tableStyleId>{5A111915-BE36-4E01-A7E5-04B1672EAD32}</a:tableStyleId>
              </a:tblPr>
              <a:tblGrid>
                <a:gridCol w="1595699">
                  <a:extLst>
                    <a:ext uri="{9D8B030D-6E8A-4147-A177-3AD203B41FA5}">
                      <a16:colId xmlns:a16="http://schemas.microsoft.com/office/drawing/2014/main" val="240590697"/>
                    </a:ext>
                  </a:extLst>
                </a:gridCol>
                <a:gridCol w="1306953">
                  <a:extLst>
                    <a:ext uri="{9D8B030D-6E8A-4147-A177-3AD203B41FA5}">
                      <a16:colId xmlns:a16="http://schemas.microsoft.com/office/drawing/2014/main" val="3328345715"/>
                    </a:ext>
                  </a:extLst>
                </a:gridCol>
                <a:gridCol w="1343257">
                  <a:extLst>
                    <a:ext uri="{9D8B030D-6E8A-4147-A177-3AD203B41FA5}">
                      <a16:colId xmlns:a16="http://schemas.microsoft.com/office/drawing/2014/main" val="2688926214"/>
                    </a:ext>
                  </a:extLst>
                </a:gridCol>
              </a:tblGrid>
              <a:tr h="370840">
                <a:tc>
                  <a:txBody>
                    <a:bodyPr/>
                    <a:lstStyle/>
                    <a:p>
                      <a:pPr algn="ctr"/>
                      <a:r>
                        <a:rPr lang="en-US" dirty="0"/>
                        <a:t>Architecture</a:t>
                      </a:r>
                      <a:endParaRPr lang="en-US" b="1" i="0" dirty="0"/>
                    </a:p>
                  </a:txBody>
                  <a:tcPr anchor="ctr"/>
                </a:tc>
                <a:tc>
                  <a:txBody>
                    <a:bodyPr/>
                    <a:lstStyle/>
                    <a:p>
                      <a:pPr algn="ctr"/>
                      <a:r>
                        <a:rPr lang="en-US" dirty="0"/>
                        <a:t>Test Set </a:t>
                      </a:r>
                    </a:p>
                    <a:p>
                      <a:pPr algn="ctr"/>
                      <a:r>
                        <a:rPr lang="en-US" dirty="0"/>
                        <a:t>Accuracy (%)</a:t>
                      </a:r>
                      <a:endParaRPr lang="en-US" b="1" i="0" dirty="0"/>
                    </a:p>
                  </a:txBody>
                  <a:tcPr anchor="ctr"/>
                </a:tc>
                <a:tc>
                  <a:txBody>
                    <a:bodyPr/>
                    <a:lstStyle/>
                    <a:p>
                      <a:pPr algn="ctr"/>
                      <a:r>
                        <a:rPr lang="en-US" dirty="0"/>
                        <a:t>MixedWM38 </a:t>
                      </a:r>
                      <a:r>
                        <a:rPr lang="en-US" sz="1400" dirty="0"/>
                        <a:t>Accuracy (%)</a:t>
                      </a:r>
                      <a:endParaRPr lang="en-US" sz="1400" b="1" i="0" dirty="0"/>
                    </a:p>
                  </a:txBody>
                  <a:tcPr anchor="ctr"/>
                </a:tc>
                <a:extLst>
                  <a:ext uri="{0D108BD9-81ED-4DB2-BD59-A6C34878D82A}">
                    <a16:rowId xmlns:a16="http://schemas.microsoft.com/office/drawing/2014/main" val="3225907333"/>
                  </a:ext>
                </a:extLst>
              </a:tr>
              <a:tr h="370840">
                <a:tc>
                  <a:txBody>
                    <a:bodyPr/>
                    <a:lstStyle/>
                    <a:p>
                      <a:pPr algn="ctr"/>
                      <a:r>
                        <a:rPr lang="en-US" b="0" dirty="0"/>
                        <a:t>13-Layer CNN</a:t>
                      </a:r>
                    </a:p>
                  </a:txBody>
                  <a:tcPr anchor="ctr">
                    <a:solidFill>
                      <a:schemeClr val="lt1"/>
                    </a:solidFill>
                  </a:tcPr>
                </a:tc>
                <a:tc>
                  <a:txBody>
                    <a:bodyPr/>
                    <a:lstStyle/>
                    <a:p>
                      <a:pPr algn="ctr"/>
                      <a:r>
                        <a:rPr lang="en-US" b="0" dirty="0"/>
                        <a:t>97.56</a:t>
                      </a:r>
                    </a:p>
                  </a:txBody>
                  <a:tcPr anchor="ctr">
                    <a:solidFill>
                      <a:schemeClr val="lt1"/>
                    </a:solidFill>
                  </a:tcPr>
                </a:tc>
                <a:tc>
                  <a:txBody>
                    <a:bodyPr/>
                    <a:lstStyle/>
                    <a:p>
                      <a:pPr algn="ctr"/>
                      <a:r>
                        <a:rPr lang="en-US" b="0" dirty="0"/>
                        <a:t>76.02</a:t>
                      </a:r>
                    </a:p>
                  </a:txBody>
                  <a:tcPr anchor="ctr">
                    <a:solidFill>
                      <a:schemeClr val="lt1"/>
                    </a:solidFill>
                  </a:tcPr>
                </a:tc>
                <a:extLst>
                  <a:ext uri="{0D108BD9-81ED-4DB2-BD59-A6C34878D82A}">
                    <a16:rowId xmlns:a16="http://schemas.microsoft.com/office/drawing/2014/main" val="3579770950"/>
                  </a:ext>
                </a:extLst>
              </a:tr>
              <a:tr h="370840">
                <a:tc>
                  <a:txBody>
                    <a:bodyPr/>
                    <a:lstStyle/>
                    <a:p>
                      <a:pPr algn="ctr"/>
                      <a:r>
                        <a:rPr lang="en-US" dirty="0">
                          <a:solidFill>
                            <a:schemeClr val="bg2"/>
                          </a:solidFill>
                        </a:rPr>
                        <a:t>Tandem CNN</a:t>
                      </a:r>
                    </a:p>
                  </a:txBody>
                  <a:tcPr anchor="ctr">
                    <a:solidFill>
                      <a:schemeClr val="lt1"/>
                    </a:solidFill>
                  </a:tcPr>
                </a:tc>
                <a:tc>
                  <a:txBody>
                    <a:bodyPr/>
                    <a:lstStyle/>
                    <a:p>
                      <a:pPr algn="ctr"/>
                      <a:r>
                        <a:rPr lang="en-US" dirty="0">
                          <a:solidFill>
                            <a:schemeClr val="bg2"/>
                          </a:solidFill>
                        </a:rPr>
                        <a:t>97.24</a:t>
                      </a:r>
                    </a:p>
                  </a:txBody>
                  <a:tcPr anchor="ctr">
                    <a:solidFill>
                      <a:schemeClr val="lt1"/>
                    </a:solidFill>
                  </a:tcPr>
                </a:tc>
                <a:tc>
                  <a:txBody>
                    <a:bodyPr/>
                    <a:lstStyle/>
                    <a:p>
                      <a:pPr algn="ctr"/>
                      <a:r>
                        <a:rPr lang="en-US" dirty="0">
                          <a:solidFill>
                            <a:schemeClr val="bg2"/>
                          </a:solidFill>
                        </a:rPr>
                        <a:t>70.39</a:t>
                      </a:r>
                    </a:p>
                  </a:txBody>
                  <a:tcPr anchor="ctr">
                    <a:solidFill>
                      <a:schemeClr val="lt1"/>
                    </a:solidFill>
                  </a:tcPr>
                </a:tc>
                <a:extLst>
                  <a:ext uri="{0D108BD9-81ED-4DB2-BD59-A6C34878D82A}">
                    <a16:rowId xmlns:a16="http://schemas.microsoft.com/office/drawing/2014/main" val="382248180"/>
                  </a:ext>
                </a:extLst>
              </a:tr>
              <a:tr h="370840">
                <a:tc>
                  <a:txBody>
                    <a:bodyPr/>
                    <a:lstStyle/>
                    <a:p>
                      <a:pPr algn="ctr"/>
                      <a:r>
                        <a:rPr lang="en-US" dirty="0">
                          <a:solidFill>
                            <a:schemeClr val="bg2"/>
                          </a:solidFill>
                        </a:rPr>
                        <a:t>Deformable CNN</a:t>
                      </a:r>
                    </a:p>
                  </a:txBody>
                  <a:tcPr anchor="ctr">
                    <a:solidFill>
                      <a:schemeClr val="lt1"/>
                    </a:solidFill>
                  </a:tcPr>
                </a:tc>
                <a:tc>
                  <a:txBody>
                    <a:bodyPr/>
                    <a:lstStyle/>
                    <a:p>
                      <a:pPr algn="ctr"/>
                      <a:r>
                        <a:rPr lang="en-US" dirty="0">
                          <a:solidFill>
                            <a:schemeClr val="bg2"/>
                          </a:solidFill>
                        </a:rPr>
                        <a:t>96.37</a:t>
                      </a:r>
                    </a:p>
                  </a:txBody>
                  <a:tcPr anchor="ctr">
                    <a:solidFill>
                      <a:schemeClr val="lt1"/>
                    </a:solidFill>
                  </a:tcPr>
                </a:tc>
                <a:tc>
                  <a:txBody>
                    <a:bodyPr/>
                    <a:lstStyle/>
                    <a:p>
                      <a:pPr algn="ctr"/>
                      <a:r>
                        <a:rPr lang="en-US" dirty="0">
                          <a:solidFill>
                            <a:schemeClr val="bg2"/>
                          </a:solidFill>
                        </a:rPr>
                        <a:t>57.40</a:t>
                      </a:r>
                    </a:p>
                  </a:txBody>
                  <a:tcPr anchor="ctr">
                    <a:solidFill>
                      <a:schemeClr val="lt1"/>
                    </a:solidFill>
                  </a:tcPr>
                </a:tc>
                <a:extLst>
                  <a:ext uri="{0D108BD9-81ED-4DB2-BD59-A6C34878D82A}">
                    <a16:rowId xmlns:a16="http://schemas.microsoft.com/office/drawing/2014/main" val="1150515419"/>
                  </a:ext>
                </a:extLst>
              </a:tr>
              <a:tr h="370840">
                <a:tc>
                  <a:txBody>
                    <a:bodyPr/>
                    <a:lstStyle/>
                    <a:p>
                      <a:pPr algn="ctr"/>
                      <a:r>
                        <a:rPr lang="en-US" dirty="0" err="1">
                          <a:solidFill>
                            <a:schemeClr val="bg2"/>
                          </a:solidFill>
                        </a:rPr>
                        <a:t>GoogLeNet</a:t>
                      </a:r>
                      <a:endParaRPr lang="en-US" dirty="0">
                        <a:solidFill>
                          <a:schemeClr val="bg2"/>
                        </a:solidFill>
                      </a:endParaRPr>
                    </a:p>
                  </a:txBody>
                  <a:tcPr anchor="ctr">
                    <a:solidFill>
                      <a:schemeClr val="lt1"/>
                    </a:solidFill>
                  </a:tcPr>
                </a:tc>
                <a:tc>
                  <a:txBody>
                    <a:bodyPr/>
                    <a:lstStyle/>
                    <a:p>
                      <a:pPr algn="ctr"/>
                      <a:r>
                        <a:rPr lang="en-US" dirty="0">
                          <a:solidFill>
                            <a:schemeClr val="bg2"/>
                          </a:solidFill>
                        </a:rPr>
                        <a:t>97.32</a:t>
                      </a:r>
                    </a:p>
                  </a:txBody>
                  <a:tcPr anchor="ctr">
                    <a:solidFill>
                      <a:schemeClr val="lt1"/>
                    </a:solidFill>
                  </a:tcPr>
                </a:tc>
                <a:tc>
                  <a:txBody>
                    <a:bodyPr/>
                    <a:lstStyle/>
                    <a:p>
                      <a:pPr algn="ctr"/>
                      <a:r>
                        <a:rPr lang="en-US" dirty="0">
                          <a:solidFill>
                            <a:schemeClr val="bg2"/>
                          </a:solidFill>
                        </a:rPr>
                        <a:t>66.65</a:t>
                      </a:r>
                    </a:p>
                  </a:txBody>
                  <a:tcPr anchor="ctr">
                    <a:solidFill>
                      <a:schemeClr val="lt1"/>
                    </a:solidFill>
                  </a:tcPr>
                </a:tc>
                <a:extLst>
                  <a:ext uri="{0D108BD9-81ED-4DB2-BD59-A6C34878D82A}">
                    <a16:rowId xmlns:a16="http://schemas.microsoft.com/office/drawing/2014/main" val="1746994391"/>
                  </a:ext>
                </a:extLst>
              </a:tr>
              <a:tr h="370840">
                <a:tc>
                  <a:txBody>
                    <a:bodyPr/>
                    <a:lstStyle/>
                    <a:p>
                      <a:pPr algn="ctr"/>
                      <a:r>
                        <a:rPr lang="en-US" dirty="0" err="1">
                          <a:solidFill>
                            <a:schemeClr val="bg2"/>
                          </a:solidFill>
                        </a:rPr>
                        <a:t>ResNet</a:t>
                      </a:r>
                      <a:r>
                        <a:rPr lang="en-US" dirty="0">
                          <a:solidFill>
                            <a:schemeClr val="bg2"/>
                          </a:solidFill>
                        </a:rPr>
                        <a:t> (transfer)</a:t>
                      </a:r>
                    </a:p>
                  </a:txBody>
                  <a:tcPr anchor="ctr">
                    <a:solidFill>
                      <a:schemeClr val="lt1"/>
                    </a:solidFill>
                  </a:tcPr>
                </a:tc>
                <a:tc>
                  <a:txBody>
                    <a:bodyPr/>
                    <a:lstStyle/>
                    <a:p>
                      <a:pPr algn="ctr"/>
                      <a:r>
                        <a:rPr lang="en-US" dirty="0">
                          <a:solidFill>
                            <a:schemeClr val="bg2"/>
                          </a:solidFill>
                        </a:rPr>
                        <a:t>92.17</a:t>
                      </a:r>
                    </a:p>
                  </a:txBody>
                  <a:tcPr anchor="ctr">
                    <a:solidFill>
                      <a:schemeClr val="lt1"/>
                    </a:solidFill>
                  </a:tcPr>
                </a:tc>
                <a:tc>
                  <a:txBody>
                    <a:bodyPr/>
                    <a:lstStyle/>
                    <a:p>
                      <a:pPr algn="ctr"/>
                      <a:r>
                        <a:rPr lang="en-US" dirty="0">
                          <a:solidFill>
                            <a:schemeClr val="bg2"/>
                          </a:solidFill>
                        </a:rPr>
                        <a:t>52.24</a:t>
                      </a:r>
                    </a:p>
                  </a:txBody>
                  <a:tcPr anchor="ctr">
                    <a:solidFill>
                      <a:schemeClr val="lt1"/>
                    </a:solidFill>
                  </a:tcPr>
                </a:tc>
                <a:extLst>
                  <a:ext uri="{0D108BD9-81ED-4DB2-BD59-A6C34878D82A}">
                    <a16:rowId xmlns:a16="http://schemas.microsoft.com/office/drawing/2014/main" val="3149205910"/>
                  </a:ext>
                </a:extLst>
              </a:tr>
              <a:tr h="370840">
                <a:tc>
                  <a:txBody>
                    <a:bodyPr/>
                    <a:lstStyle/>
                    <a:p>
                      <a:pPr algn="ctr"/>
                      <a:r>
                        <a:rPr lang="en-US" dirty="0" err="1">
                          <a:solidFill>
                            <a:schemeClr val="bg2"/>
                          </a:solidFill>
                        </a:rPr>
                        <a:t>ViT</a:t>
                      </a:r>
                      <a:r>
                        <a:rPr lang="en-US" dirty="0">
                          <a:solidFill>
                            <a:schemeClr val="bg2"/>
                          </a:solidFill>
                        </a:rPr>
                        <a:t> L32 (transfer)</a:t>
                      </a:r>
                    </a:p>
                  </a:txBody>
                  <a:tcPr anchor="ctr">
                    <a:solidFill>
                      <a:schemeClr val="lt1"/>
                    </a:solidFill>
                  </a:tcPr>
                </a:tc>
                <a:tc>
                  <a:txBody>
                    <a:bodyPr/>
                    <a:lstStyle/>
                    <a:p>
                      <a:pPr algn="ctr"/>
                      <a:r>
                        <a:rPr lang="en-US" dirty="0">
                          <a:solidFill>
                            <a:schemeClr val="bg2"/>
                          </a:solidFill>
                        </a:rPr>
                        <a:t>94.44</a:t>
                      </a:r>
                    </a:p>
                  </a:txBody>
                  <a:tcPr anchor="ctr">
                    <a:solidFill>
                      <a:schemeClr val="lt1"/>
                    </a:solidFill>
                  </a:tcPr>
                </a:tc>
                <a:tc>
                  <a:txBody>
                    <a:bodyPr/>
                    <a:lstStyle/>
                    <a:p>
                      <a:pPr algn="ctr"/>
                      <a:r>
                        <a:rPr lang="en-US" dirty="0">
                          <a:solidFill>
                            <a:schemeClr val="bg2"/>
                          </a:solidFill>
                        </a:rPr>
                        <a:t>49.48</a:t>
                      </a:r>
                    </a:p>
                  </a:txBody>
                  <a:tcPr anchor="ctr">
                    <a:solidFill>
                      <a:schemeClr val="lt1"/>
                    </a:solidFill>
                  </a:tcPr>
                </a:tc>
                <a:extLst>
                  <a:ext uri="{0D108BD9-81ED-4DB2-BD59-A6C34878D82A}">
                    <a16:rowId xmlns:a16="http://schemas.microsoft.com/office/drawing/2014/main" val="2431853975"/>
                  </a:ext>
                </a:extLst>
              </a:tr>
            </a:tbl>
          </a:graphicData>
        </a:graphic>
      </p:graphicFrame>
      <p:graphicFrame>
        <p:nvGraphicFramePr>
          <p:cNvPr id="7" name="Table 6">
            <a:extLst>
              <a:ext uri="{FF2B5EF4-FFF2-40B4-BE49-F238E27FC236}">
                <a16:creationId xmlns:a16="http://schemas.microsoft.com/office/drawing/2014/main" id="{C5E3ECB3-2220-0B41-9791-806EC7D45150}"/>
              </a:ext>
            </a:extLst>
          </p:cNvPr>
          <p:cNvGraphicFramePr>
            <a:graphicFrameLocks noGrp="1"/>
          </p:cNvGraphicFramePr>
          <p:nvPr>
            <p:extLst>
              <p:ext uri="{D42A27DB-BD31-4B8C-83A1-F6EECF244321}">
                <p14:modId xmlns:p14="http://schemas.microsoft.com/office/powerpoint/2010/main" val="927098433"/>
              </p:ext>
            </p:extLst>
          </p:nvPr>
        </p:nvGraphicFramePr>
        <p:xfrm>
          <a:off x="2449045" y="1336237"/>
          <a:ext cx="4245909" cy="2743200"/>
        </p:xfrm>
        <a:graphic>
          <a:graphicData uri="http://schemas.openxmlformats.org/drawingml/2006/table">
            <a:tbl>
              <a:tblPr firstRow="1" bandRow="1">
                <a:tableStyleId>{5A111915-BE36-4E01-A7E5-04B1672EAD32}</a:tableStyleId>
              </a:tblPr>
              <a:tblGrid>
                <a:gridCol w="1595699">
                  <a:extLst>
                    <a:ext uri="{9D8B030D-6E8A-4147-A177-3AD203B41FA5}">
                      <a16:colId xmlns:a16="http://schemas.microsoft.com/office/drawing/2014/main" val="240590697"/>
                    </a:ext>
                  </a:extLst>
                </a:gridCol>
                <a:gridCol w="1306953">
                  <a:extLst>
                    <a:ext uri="{9D8B030D-6E8A-4147-A177-3AD203B41FA5}">
                      <a16:colId xmlns:a16="http://schemas.microsoft.com/office/drawing/2014/main" val="3328345715"/>
                    </a:ext>
                  </a:extLst>
                </a:gridCol>
                <a:gridCol w="1343257">
                  <a:extLst>
                    <a:ext uri="{9D8B030D-6E8A-4147-A177-3AD203B41FA5}">
                      <a16:colId xmlns:a16="http://schemas.microsoft.com/office/drawing/2014/main" val="2688926214"/>
                    </a:ext>
                  </a:extLst>
                </a:gridCol>
              </a:tblGrid>
              <a:tr h="370840">
                <a:tc>
                  <a:txBody>
                    <a:bodyPr/>
                    <a:lstStyle/>
                    <a:p>
                      <a:pPr algn="ctr"/>
                      <a:r>
                        <a:rPr lang="en-US" dirty="0"/>
                        <a:t>Architecture</a:t>
                      </a:r>
                      <a:endParaRPr lang="en-US" b="1" i="0" dirty="0"/>
                    </a:p>
                  </a:txBody>
                  <a:tcPr anchor="ctr"/>
                </a:tc>
                <a:tc>
                  <a:txBody>
                    <a:bodyPr/>
                    <a:lstStyle/>
                    <a:p>
                      <a:pPr algn="ctr"/>
                      <a:r>
                        <a:rPr lang="en-US" dirty="0"/>
                        <a:t>Test Set </a:t>
                      </a:r>
                    </a:p>
                    <a:p>
                      <a:pPr algn="ctr"/>
                      <a:r>
                        <a:rPr lang="en-US" dirty="0"/>
                        <a:t>Accuracy (%)</a:t>
                      </a:r>
                      <a:endParaRPr lang="en-US" b="1" i="0" dirty="0"/>
                    </a:p>
                  </a:txBody>
                  <a:tcPr anchor="ctr"/>
                </a:tc>
                <a:tc>
                  <a:txBody>
                    <a:bodyPr/>
                    <a:lstStyle/>
                    <a:p>
                      <a:pPr algn="ctr"/>
                      <a:r>
                        <a:rPr lang="en-US" dirty="0"/>
                        <a:t>MixedWM38 </a:t>
                      </a:r>
                      <a:r>
                        <a:rPr lang="en-US" sz="1400" dirty="0"/>
                        <a:t>Accuracy (%)</a:t>
                      </a:r>
                      <a:endParaRPr lang="en-US" sz="1400" b="1" i="0" dirty="0"/>
                    </a:p>
                  </a:txBody>
                  <a:tcPr anchor="ctr"/>
                </a:tc>
                <a:extLst>
                  <a:ext uri="{0D108BD9-81ED-4DB2-BD59-A6C34878D82A}">
                    <a16:rowId xmlns:a16="http://schemas.microsoft.com/office/drawing/2014/main" val="3225907333"/>
                  </a:ext>
                </a:extLst>
              </a:tr>
              <a:tr h="370840">
                <a:tc>
                  <a:txBody>
                    <a:bodyPr/>
                    <a:lstStyle/>
                    <a:p>
                      <a:pPr algn="ctr"/>
                      <a:r>
                        <a:rPr lang="en-US" b="1" dirty="0"/>
                        <a:t>13-Layer CNN</a:t>
                      </a:r>
                    </a:p>
                  </a:txBody>
                  <a:tcPr anchor="ctr">
                    <a:solidFill>
                      <a:schemeClr val="lt1"/>
                    </a:solidFill>
                  </a:tcPr>
                </a:tc>
                <a:tc>
                  <a:txBody>
                    <a:bodyPr/>
                    <a:lstStyle/>
                    <a:p>
                      <a:pPr algn="ctr"/>
                      <a:r>
                        <a:rPr lang="en-US" b="1" dirty="0"/>
                        <a:t>97.56</a:t>
                      </a:r>
                    </a:p>
                  </a:txBody>
                  <a:tcPr anchor="ctr">
                    <a:solidFill>
                      <a:schemeClr val="lt1"/>
                    </a:solidFill>
                  </a:tcPr>
                </a:tc>
                <a:tc>
                  <a:txBody>
                    <a:bodyPr/>
                    <a:lstStyle/>
                    <a:p>
                      <a:pPr algn="ctr"/>
                      <a:r>
                        <a:rPr lang="en-US" b="1" dirty="0"/>
                        <a:t>76.02</a:t>
                      </a:r>
                    </a:p>
                  </a:txBody>
                  <a:tcPr anchor="ctr">
                    <a:solidFill>
                      <a:schemeClr val="lt1"/>
                    </a:solidFill>
                  </a:tcPr>
                </a:tc>
                <a:extLst>
                  <a:ext uri="{0D108BD9-81ED-4DB2-BD59-A6C34878D82A}">
                    <a16:rowId xmlns:a16="http://schemas.microsoft.com/office/drawing/2014/main" val="3579770950"/>
                  </a:ext>
                </a:extLst>
              </a:tr>
              <a:tr h="370840">
                <a:tc>
                  <a:txBody>
                    <a:bodyPr/>
                    <a:lstStyle/>
                    <a:p>
                      <a:pPr algn="ctr"/>
                      <a:r>
                        <a:rPr lang="en-US" dirty="0">
                          <a:solidFill>
                            <a:schemeClr val="bg2"/>
                          </a:solidFill>
                        </a:rPr>
                        <a:t>Tandem CNN</a:t>
                      </a:r>
                    </a:p>
                  </a:txBody>
                  <a:tcPr anchor="ctr">
                    <a:solidFill>
                      <a:schemeClr val="lt1"/>
                    </a:solidFill>
                  </a:tcPr>
                </a:tc>
                <a:tc>
                  <a:txBody>
                    <a:bodyPr/>
                    <a:lstStyle/>
                    <a:p>
                      <a:pPr algn="ctr"/>
                      <a:r>
                        <a:rPr lang="en-US" dirty="0">
                          <a:solidFill>
                            <a:schemeClr val="bg2"/>
                          </a:solidFill>
                        </a:rPr>
                        <a:t>97.24</a:t>
                      </a:r>
                    </a:p>
                  </a:txBody>
                  <a:tcPr anchor="ctr">
                    <a:solidFill>
                      <a:schemeClr val="lt1"/>
                    </a:solidFill>
                  </a:tcPr>
                </a:tc>
                <a:tc>
                  <a:txBody>
                    <a:bodyPr/>
                    <a:lstStyle/>
                    <a:p>
                      <a:pPr algn="ctr"/>
                      <a:r>
                        <a:rPr lang="en-US" dirty="0">
                          <a:solidFill>
                            <a:schemeClr val="bg2"/>
                          </a:solidFill>
                        </a:rPr>
                        <a:t>70.39</a:t>
                      </a:r>
                    </a:p>
                  </a:txBody>
                  <a:tcPr anchor="ctr">
                    <a:solidFill>
                      <a:schemeClr val="lt1"/>
                    </a:solidFill>
                  </a:tcPr>
                </a:tc>
                <a:extLst>
                  <a:ext uri="{0D108BD9-81ED-4DB2-BD59-A6C34878D82A}">
                    <a16:rowId xmlns:a16="http://schemas.microsoft.com/office/drawing/2014/main" val="382248180"/>
                  </a:ext>
                </a:extLst>
              </a:tr>
              <a:tr h="370840">
                <a:tc>
                  <a:txBody>
                    <a:bodyPr/>
                    <a:lstStyle/>
                    <a:p>
                      <a:pPr algn="ctr"/>
                      <a:r>
                        <a:rPr lang="en-US" dirty="0">
                          <a:solidFill>
                            <a:schemeClr val="bg2"/>
                          </a:solidFill>
                        </a:rPr>
                        <a:t>Deformable CNN</a:t>
                      </a:r>
                    </a:p>
                  </a:txBody>
                  <a:tcPr anchor="ctr">
                    <a:solidFill>
                      <a:schemeClr val="lt1"/>
                    </a:solidFill>
                  </a:tcPr>
                </a:tc>
                <a:tc>
                  <a:txBody>
                    <a:bodyPr/>
                    <a:lstStyle/>
                    <a:p>
                      <a:pPr algn="ctr"/>
                      <a:r>
                        <a:rPr lang="en-US" dirty="0">
                          <a:solidFill>
                            <a:schemeClr val="bg2"/>
                          </a:solidFill>
                        </a:rPr>
                        <a:t>96.37</a:t>
                      </a:r>
                    </a:p>
                  </a:txBody>
                  <a:tcPr anchor="ctr">
                    <a:solidFill>
                      <a:schemeClr val="lt1"/>
                    </a:solidFill>
                  </a:tcPr>
                </a:tc>
                <a:tc>
                  <a:txBody>
                    <a:bodyPr/>
                    <a:lstStyle/>
                    <a:p>
                      <a:pPr algn="ctr"/>
                      <a:r>
                        <a:rPr lang="en-US" dirty="0">
                          <a:solidFill>
                            <a:schemeClr val="bg2"/>
                          </a:solidFill>
                        </a:rPr>
                        <a:t>57.40</a:t>
                      </a:r>
                    </a:p>
                  </a:txBody>
                  <a:tcPr anchor="ctr">
                    <a:solidFill>
                      <a:schemeClr val="lt1"/>
                    </a:solidFill>
                  </a:tcPr>
                </a:tc>
                <a:extLst>
                  <a:ext uri="{0D108BD9-81ED-4DB2-BD59-A6C34878D82A}">
                    <a16:rowId xmlns:a16="http://schemas.microsoft.com/office/drawing/2014/main" val="1150515419"/>
                  </a:ext>
                </a:extLst>
              </a:tr>
              <a:tr h="370840">
                <a:tc>
                  <a:txBody>
                    <a:bodyPr/>
                    <a:lstStyle/>
                    <a:p>
                      <a:pPr algn="ctr"/>
                      <a:r>
                        <a:rPr lang="en-US" dirty="0" err="1">
                          <a:solidFill>
                            <a:schemeClr val="bg2"/>
                          </a:solidFill>
                        </a:rPr>
                        <a:t>GoogLeNet</a:t>
                      </a:r>
                      <a:endParaRPr lang="en-US" dirty="0">
                        <a:solidFill>
                          <a:schemeClr val="bg2"/>
                        </a:solidFill>
                      </a:endParaRPr>
                    </a:p>
                  </a:txBody>
                  <a:tcPr anchor="ctr">
                    <a:solidFill>
                      <a:schemeClr val="lt1"/>
                    </a:solidFill>
                  </a:tcPr>
                </a:tc>
                <a:tc>
                  <a:txBody>
                    <a:bodyPr/>
                    <a:lstStyle/>
                    <a:p>
                      <a:pPr algn="ctr"/>
                      <a:r>
                        <a:rPr lang="en-US" dirty="0">
                          <a:solidFill>
                            <a:schemeClr val="bg2"/>
                          </a:solidFill>
                        </a:rPr>
                        <a:t>97.32</a:t>
                      </a:r>
                    </a:p>
                  </a:txBody>
                  <a:tcPr anchor="ctr">
                    <a:solidFill>
                      <a:schemeClr val="lt1"/>
                    </a:solidFill>
                  </a:tcPr>
                </a:tc>
                <a:tc>
                  <a:txBody>
                    <a:bodyPr/>
                    <a:lstStyle/>
                    <a:p>
                      <a:pPr algn="ctr"/>
                      <a:r>
                        <a:rPr lang="en-US" dirty="0">
                          <a:solidFill>
                            <a:schemeClr val="bg2"/>
                          </a:solidFill>
                        </a:rPr>
                        <a:t>66.65</a:t>
                      </a:r>
                    </a:p>
                  </a:txBody>
                  <a:tcPr anchor="ctr">
                    <a:solidFill>
                      <a:schemeClr val="lt1"/>
                    </a:solidFill>
                  </a:tcPr>
                </a:tc>
                <a:extLst>
                  <a:ext uri="{0D108BD9-81ED-4DB2-BD59-A6C34878D82A}">
                    <a16:rowId xmlns:a16="http://schemas.microsoft.com/office/drawing/2014/main" val="1746994391"/>
                  </a:ext>
                </a:extLst>
              </a:tr>
              <a:tr h="370840">
                <a:tc>
                  <a:txBody>
                    <a:bodyPr/>
                    <a:lstStyle/>
                    <a:p>
                      <a:pPr algn="ctr"/>
                      <a:r>
                        <a:rPr lang="en-US" dirty="0" err="1">
                          <a:solidFill>
                            <a:schemeClr val="bg2"/>
                          </a:solidFill>
                        </a:rPr>
                        <a:t>ResNet</a:t>
                      </a:r>
                      <a:r>
                        <a:rPr lang="en-US" dirty="0">
                          <a:solidFill>
                            <a:schemeClr val="bg2"/>
                          </a:solidFill>
                        </a:rPr>
                        <a:t> (transfer)</a:t>
                      </a:r>
                    </a:p>
                  </a:txBody>
                  <a:tcPr anchor="ctr">
                    <a:solidFill>
                      <a:schemeClr val="lt1"/>
                    </a:solidFill>
                  </a:tcPr>
                </a:tc>
                <a:tc>
                  <a:txBody>
                    <a:bodyPr/>
                    <a:lstStyle/>
                    <a:p>
                      <a:pPr algn="ctr"/>
                      <a:r>
                        <a:rPr lang="en-US" dirty="0">
                          <a:solidFill>
                            <a:schemeClr val="bg2"/>
                          </a:solidFill>
                        </a:rPr>
                        <a:t>92.17</a:t>
                      </a:r>
                    </a:p>
                  </a:txBody>
                  <a:tcPr anchor="ctr">
                    <a:solidFill>
                      <a:schemeClr val="lt1"/>
                    </a:solidFill>
                  </a:tcPr>
                </a:tc>
                <a:tc>
                  <a:txBody>
                    <a:bodyPr/>
                    <a:lstStyle/>
                    <a:p>
                      <a:pPr algn="ctr"/>
                      <a:r>
                        <a:rPr lang="en-US" dirty="0">
                          <a:solidFill>
                            <a:schemeClr val="bg2"/>
                          </a:solidFill>
                        </a:rPr>
                        <a:t>52.24</a:t>
                      </a:r>
                    </a:p>
                  </a:txBody>
                  <a:tcPr anchor="ctr">
                    <a:solidFill>
                      <a:schemeClr val="lt1"/>
                    </a:solidFill>
                  </a:tcPr>
                </a:tc>
                <a:extLst>
                  <a:ext uri="{0D108BD9-81ED-4DB2-BD59-A6C34878D82A}">
                    <a16:rowId xmlns:a16="http://schemas.microsoft.com/office/drawing/2014/main" val="3149205910"/>
                  </a:ext>
                </a:extLst>
              </a:tr>
              <a:tr h="370840">
                <a:tc>
                  <a:txBody>
                    <a:bodyPr/>
                    <a:lstStyle/>
                    <a:p>
                      <a:pPr algn="ctr"/>
                      <a:r>
                        <a:rPr lang="en-US" dirty="0" err="1">
                          <a:solidFill>
                            <a:schemeClr val="bg2"/>
                          </a:solidFill>
                        </a:rPr>
                        <a:t>ViT</a:t>
                      </a:r>
                      <a:r>
                        <a:rPr lang="en-US" dirty="0">
                          <a:solidFill>
                            <a:schemeClr val="bg2"/>
                          </a:solidFill>
                        </a:rPr>
                        <a:t> L32 (transfer)</a:t>
                      </a:r>
                    </a:p>
                  </a:txBody>
                  <a:tcPr anchor="ctr">
                    <a:solidFill>
                      <a:schemeClr val="lt1"/>
                    </a:solidFill>
                  </a:tcPr>
                </a:tc>
                <a:tc>
                  <a:txBody>
                    <a:bodyPr/>
                    <a:lstStyle/>
                    <a:p>
                      <a:pPr algn="ctr"/>
                      <a:r>
                        <a:rPr lang="en-US" dirty="0">
                          <a:solidFill>
                            <a:schemeClr val="bg2"/>
                          </a:solidFill>
                        </a:rPr>
                        <a:t>94.44</a:t>
                      </a:r>
                    </a:p>
                  </a:txBody>
                  <a:tcPr anchor="ctr">
                    <a:solidFill>
                      <a:schemeClr val="lt1"/>
                    </a:solidFill>
                  </a:tcPr>
                </a:tc>
                <a:tc>
                  <a:txBody>
                    <a:bodyPr/>
                    <a:lstStyle/>
                    <a:p>
                      <a:pPr algn="ctr"/>
                      <a:r>
                        <a:rPr lang="en-US" dirty="0">
                          <a:solidFill>
                            <a:schemeClr val="bg2"/>
                          </a:solidFill>
                        </a:rPr>
                        <a:t>49.48</a:t>
                      </a:r>
                    </a:p>
                  </a:txBody>
                  <a:tcPr anchor="ctr">
                    <a:solidFill>
                      <a:schemeClr val="lt1"/>
                    </a:solidFill>
                  </a:tcPr>
                </a:tc>
                <a:extLst>
                  <a:ext uri="{0D108BD9-81ED-4DB2-BD59-A6C34878D82A}">
                    <a16:rowId xmlns:a16="http://schemas.microsoft.com/office/drawing/2014/main" val="2431853975"/>
                  </a:ext>
                </a:extLst>
              </a:tr>
            </a:tbl>
          </a:graphicData>
        </a:graphic>
      </p:graphicFrame>
    </p:spTree>
    <p:extLst>
      <p:ext uri="{BB962C8B-B14F-4D97-AF65-F5344CB8AC3E}">
        <p14:creationId xmlns:p14="http://schemas.microsoft.com/office/powerpoint/2010/main" val="4114100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47"/>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p>
            <a:r>
              <a:rPr lang="en-GB" dirty="0"/>
              <a:t>What does our model </a:t>
            </a:r>
            <a:r>
              <a:rPr lang="en-GB" b="1" dirty="0">
                <a:solidFill>
                  <a:srgbClr val="EE795B"/>
                </a:solidFill>
              </a:rPr>
              <a:t>see</a:t>
            </a:r>
            <a:r>
              <a:rPr lang="en-GB" dirty="0"/>
              <a:t>?</a:t>
            </a:r>
            <a:endParaRPr b="1" dirty="0">
              <a:solidFill>
                <a:srgbClr val="EE795B"/>
              </a:solidFill>
            </a:endParaRPr>
          </a:p>
        </p:txBody>
      </p:sp>
      <p:sp>
        <p:nvSpPr>
          <p:cNvPr id="700" name="Google Shape;700;p47"/>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defTabSz="914378"/>
            <a:fld id="{00000000-1234-1234-1234-123412341234}" type="slidenum">
              <a:rPr lang="en-GB" kern="0">
                <a:latin typeface="Arial"/>
                <a:cs typeface="Arial"/>
                <a:sym typeface="Arial"/>
              </a:rPr>
              <a:pPr defTabSz="914378"/>
              <a:t>11</a:t>
            </a:fld>
            <a:endParaRPr kern="0">
              <a:latin typeface="Arial"/>
              <a:cs typeface="Arial"/>
              <a:sym typeface="Arial"/>
            </a:endParaRPr>
          </a:p>
        </p:txBody>
      </p:sp>
      <p:sp>
        <p:nvSpPr>
          <p:cNvPr id="727" name="Google Shape;727;p47"/>
          <p:cNvSpPr txBox="1"/>
          <p:nvPr/>
        </p:nvSpPr>
        <p:spPr>
          <a:xfrm>
            <a:off x="341925" y="781425"/>
            <a:ext cx="8520600" cy="316500"/>
          </a:xfrm>
          <a:prstGeom prst="rect">
            <a:avLst/>
          </a:prstGeom>
          <a:noFill/>
          <a:ln>
            <a:noFill/>
          </a:ln>
        </p:spPr>
        <p:txBody>
          <a:bodyPr spcFirstLastPara="1" wrap="square" lIns="91425" tIns="91425" rIns="91425" bIns="91425" anchor="ctr" anchorCtr="0">
            <a:noAutofit/>
          </a:bodyPr>
          <a:lstStyle/>
          <a:p>
            <a:pPr defTabSz="914378"/>
            <a:r>
              <a:rPr lang="en-US" dirty="0">
                <a:solidFill>
                  <a:srgbClr val="999999"/>
                </a:solidFill>
              </a:rPr>
              <a:t>Grad-CAM: Visualizes the class activation maps for the different defect classification types</a:t>
            </a:r>
            <a:endParaRPr dirty="0">
              <a:solidFill>
                <a:srgbClr val="999999"/>
              </a:solidFill>
            </a:endParaRPr>
          </a:p>
        </p:txBody>
      </p:sp>
      <p:pic>
        <p:nvPicPr>
          <p:cNvPr id="3" name="Picture 2">
            <a:extLst>
              <a:ext uri="{FF2B5EF4-FFF2-40B4-BE49-F238E27FC236}">
                <a16:creationId xmlns:a16="http://schemas.microsoft.com/office/drawing/2014/main" id="{135884F2-07DF-AB45-9747-C193942DCF27}"/>
              </a:ext>
            </a:extLst>
          </p:cNvPr>
          <p:cNvPicPr>
            <a:picLocks noChangeAspect="1"/>
          </p:cNvPicPr>
          <p:nvPr/>
        </p:nvPicPr>
        <p:blipFill>
          <a:blip r:embed="rId3"/>
          <a:stretch>
            <a:fillRect/>
          </a:stretch>
        </p:blipFill>
        <p:spPr>
          <a:xfrm>
            <a:off x="790087" y="1257015"/>
            <a:ext cx="3194633" cy="3320265"/>
          </a:xfrm>
          <a:prstGeom prst="rect">
            <a:avLst/>
          </a:prstGeom>
        </p:spPr>
      </p:pic>
      <p:pic>
        <p:nvPicPr>
          <p:cNvPr id="4" name="Picture 3">
            <a:extLst>
              <a:ext uri="{FF2B5EF4-FFF2-40B4-BE49-F238E27FC236}">
                <a16:creationId xmlns:a16="http://schemas.microsoft.com/office/drawing/2014/main" id="{E4DF0EB0-39F2-B943-B329-49AD45CA9D68}"/>
              </a:ext>
            </a:extLst>
          </p:cNvPr>
          <p:cNvPicPr>
            <a:picLocks noChangeAspect="1"/>
          </p:cNvPicPr>
          <p:nvPr/>
        </p:nvPicPr>
        <p:blipFill>
          <a:blip r:embed="rId4"/>
          <a:stretch>
            <a:fillRect/>
          </a:stretch>
        </p:blipFill>
        <p:spPr>
          <a:xfrm>
            <a:off x="5129653" y="1257016"/>
            <a:ext cx="3194633" cy="3320265"/>
          </a:xfrm>
          <a:prstGeom prst="rect">
            <a:avLst/>
          </a:prstGeom>
        </p:spPr>
      </p:pic>
      <p:cxnSp>
        <p:nvCxnSpPr>
          <p:cNvPr id="6" name="Straight Arrow Connector 5">
            <a:extLst>
              <a:ext uri="{FF2B5EF4-FFF2-40B4-BE49-F238E27FC236}">
                <a16:creationId xmlns:a16="http://schemas.microsoft.com/office/drawing/2014/main" id="{17FBEF37-07D0-C94D-92A1-1EFFCEE53BEA}"/>
              </a:ext>
            </a:extLst>
          </p:cNvPr>
          <p:cNvCxnSpPr/>
          <p:nvPr/>
        </p:nvCxnSpPr>
        <p:spPr>
          <a:xfrm>
            <a:off x="4159154" y="2917147"/>
            <a:ext cx="822960" cy="0"/>
          </a:xfrm>
          <a:prstGeom prst="straightConnector1">
            <a:avLst/>
          </a:prstGeom>
          <a:ln w="25400">
            <a:solidFill>
              <a:schemeClr val="bg2"/>
            </a:solidFill>
            <a:tailEnd type="arrow"/>
          </a:ln>
        </p:spPr>
        <p:style>
          <a:lnRef idx="1">
            <a:schemeClr val="accent1"/>
          </a:lnRef>
          <a:fillRef idx="0">
            <a:schemeClr val="accent1"/>
          </a:fillRef>
          <a:effectRef idx="0">
            <a:schemeClr val="accent1"/>
          </a:effectRef>
          <a:fontRef idx="minor">
            <a:schemeClr val="tx1"/>
          </a:fontRef>
        </p:style>
      </p:cxnSp>
      <p:pic>
        <p:nvPicPr>
          <p:cNvPr id="14" name="Google Shape;256;p29" descr="How Amazon Sagemaker makes Machine Learning Easy - Ibexlabs">
            <a:extLst>
              <a:ext uri="{FF2B5EF4-FFF2-40B4-BE49-F238E27FC236}">
                <a16:creationId xmlns:a16="http://schemas.microsoft.com/office/drawing/2014/main" id="{7333C243-730B-6343-B53C-12EE0DEF5D61}"/>
              </a:ext>
            </a:extLst>
          </p:cNvPr>
          <p:cNvPicPr preferRelativeResize="0">
            <a:picLocks noChangeAspect="1"/>
          </p:cNvPicPr>
          <p:nvPr/>
        </p:nvPicPr>
        <p:blipFill rotWithShape="1">
          <a:blip r:embed="rId5">
            <a:alphaModFix/>
          </a:blip>
          <a:srcRect l="11832" t="11119" r="8281" b="12485"/>
          <a:stretch/>
        </p:blipFill>
        <p:spPr>
          <a:xfrm>
            <a:off x="4317948" y="2688547"/>
            <a:ext cx="451581" cy="457200"/>
          </a:xfrm>
          <a:prstGeom prst="rect">
            <a:avLst/>
          </a:prstGeom>
          <a:noFill/>
          <a:ln>
            <a:noFill/>
          </a:ln>
        </p:spPr>
      </p:pic>
      <p:sp>
        <p:nvSpPr>
          <p:cNvPr id="17" name="Google Shape;727;p47">
            <a:extLst>
              <a:ext uri="{FF2B5EF4-FFF2-40B4-BE49-F238E27FC236}">
                <a16:creationId xmlns:a16="http://schemas.microsoft.com/office/drawing/2014/main" id="{60905D32-BC23-F64D-860D-DB112D43B004}"/>
              </a:ext>
            </a:extLst>
          </p:cNvPr>
          <p:cNvSpPr txBox="1"/>
          <p:nvPr/>
        </p:nvSpPr>
        <p:spPr>
          <a:xfrm>
            <a:off x="3240741" y="4752725"/>
            <a:ext cx="5591560" cy="316500"/>
          </a:xfrm>
          <a:prstGeom prst="rect">
            <a:avLst/>
          </a:prstGeom>
          <a:noFill/>
          <a:ln>
            <a:noFill/>
          </a:ln>
        </p:spPr>
        <p:txBody>
          <a:bodyPr spcFirstLastPara="1" wrap="square" lIns="91425" tIns="91425" rIns="91425" bIns="91425" anchor="ctr" anchorCtr="0">
            <a:noAutofit/>
          </a:bodyPr>
          <a:lstStyle/>
          <a:p>
            <a:pPr defTabSz="914378"/>
            <a:r>
              <a:rPr lang="en-US" sz="1000" dirty="0">
                <a:solidFill>
                  <a:srgbClr val="999999"/>
                </a:solidFill>
              </a:rPr>
              <a:t>Source:  </a:t>
            </a:r>
            <a:r>
              <a:rPr lang="en-US" sz="1000" dirty="0">
                <a:solidFill>
                  <a:srgbClr val="999999"/>
                </a:solidFill>
                <a:hlinkClick r:id="rId6"/>
              </a:rPr>
              <a:t>https://towardsdatascience.com/understand-your-algorithm-with-grad-cam-d3b62fce353</a:t>
            </a:r>
            <a:endParaRPr lang="en-US" sz="1000" dirty="0">
              <a:solidFill>
                <a:srgbClr val="999999"/>
              </a:solidFill>
            </a:endParaRPr>
          </a:p>
        </p:txBody>
      </p:sp>
    </p:spTree>
    <p:extLst>
      <p:ext uri="{BB962C8B-B14F-4D97-AF65-F5344CB8AC3E}">
        <p14:creationId xmlns:p14="http://schemas.microsoft.com/office/powerpoint/2010/main" val="750733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47"/>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p>
            <a:r>
              <a:rPr lang="en-GB" dirty="0"/>
              <a:t>How well does our model </a:t>
            </a:r>
            <a:r>
              <a:rPr lang="en-GB" b="1" dirty="0">
                <a:solidFill>
                  <a:srgbClr val="EE795B"/>
                </a:solidFill>
              </a:rPr>
              <a:t>generalize</a:t>
            </a:r>
            <a:r>
              <a:rPr lang="en-GB" dirty="0"/>
              <a:t>?</a:t>
            </a:r>
            <a:endParaRPr b="1" dirty="0">
              <a:solidFill>
                <a:srgbClr val="EE795B"/>
              </a:solidFill>
            </a:endParaRPr>
          </a:p>
        </p:txBody>
      </p:sp>
      <p:sp>
        <p:nvSpPr>
          <p:cNvPr id="700" name="Google Shape;700;p47"/>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defTabSz="914378"/>
            <a:fld id="{00000000-1234-1234-1234-123412341234}" type="slidenum">
              <a:rPr lang="en-GB" kern="0">
                <a:latin typeface="Arial"/>
                <a:cs typeface="Arial"/>
                <a:sym typeface="Arial"/>
              </a:rPr>
              <a:pPr defTabSz="914378"/>
              <a:t>12</a:t>
            </a:fld>
            <a:endParaRPr kern="0">
              <a:latin typeface="Arial"/>
              <a:cs typeface="Arial"/>
              <a:sym typeface="Arial"/>
            </a:endParaRPr>
          </a:p>
        </p:txBody>
      </p:sp>
      <p:sp>
        <p:nvSpPr>
          <p:cNvPr id="727" name="Google Shape;727;p47"/>
          <p:cNvSpPr txBox="1"/>
          <p:nvPr/>
        </p:nvSpPr>
        <p:spPr>
          <a:xfrm>
            <a:off x="624200" y="935986"/>
            <a:ext cx="3559247" cy="316500"/>
          </a:xfrm>
          <a:prstGeom prst="rect">
            <a:avLst/>
          </a:prstGeom>
          <a:noFill/>
          <a:ln>
            <a:noFill/>
          </a:ln>
        </p:spPr>
        <p:txBody>
          <a:bodyPr spcFirstLastPara="1" wrap="square" lIns="91425" tIns="91425" rIns="91425" bIns="91425" anchor="ctr" anchorCtr="0">
            <a:noAutofit/>
          </a:bodyPr>
          <a:lstStyle/>
          <a:p>
            <a:pPr defTabSz="914378"/>
            <a:r>
              <a:rPr lang="en-US" dirty="0">
                <a:solidFill>
                  <a:srgbClr val="999999"/>
                </a:solidFill>
              </a:rPr>
              <a:t>Most misclassified (MixedWM38 inference)</a:t>
            </a:r>
            <a:endParaRPr dirty="0">
              <a:solidFill>
                <a:srgbClr val="999999"/>
              </a:solidFill>
            </a:endParaRPr>
          </a:p>
        </p:txBody>
      </p:sp>
      <p:grpSp>
        <p:nvGrpSpPr>
          <p:cNvPr id="15" name="Group 14">
            <a:extLst>
              <a:ext uri="{FF2B5EF4-FFF2-40B4-BE49-F238E27FC236}">
                <a16:creationId xmlns:a16="http://schemas.microsoft.com/office/drawing/2014/main" id="{0CADCFB3-1B2E-764E-9631-23AF1537DDBF}"/>
              </a:ext>
            </a:extLst>
          </p:cNvPr>
          <p:cNvGrpSpPr/>
          <p:nvPr/>
        </p:nvGrpSpPr>
        <p:grpSpPr>
          <a:xfrm>
            <a:off x="630255" y="1274171"/>
            <a:ext cx="4040288" cy="3205517"/>
            <a:chOff x="814100" y="1316949"/>
            <a:chExt cx="4040288" cy="3205517"/>
          </a:xfrm>
        </p:grpSpPr>
        <p:pic>
          <p:nvPicPr>
            <p:cNvPr id="10" name="Picture 9">
              <a:extLst>
                <a:ext uri="{FF2B5EF4-FFF2-40B4-BE49-F238E27FC236}">
                  <a16:creationId xmlns:a16="http://schemas.microsoft.com/office/drawing/2014/main" id="{28AA3548-C9B1-7941-83AA-9C9291EEF4F8}"/>
                </a:ext>
              </a:extLst>
            </p:cNvPr>
            <p:cNvPicPr>
              <a:picLocks noChangeAspect="1"/>
            </p:cNvPicPr>
            <p:nvPr/>
          </p:nvPicPr>
          <p:blipFill>
            <a:blip r:embed="rId3"/>
            <a:stretch>
              <a:fillRect/>
            </a:stretch>
          </p:blipFill>
          <p:spPr>
            <a:xfrm>
              <a:off x="814100" y="1316950"/>
              <a:ext cx="3087072" cy="3200400"/>
            </a:xfrm>
            <a:prstGeom prst="rect">
              <a:avLst/>
            </a:prstGeom>
          </p:spPr>
        </p:pic>
        <p:sp>
          <p:nvSpPr>
            <p:cNvPr id="17" name="Rounded Rectangle 16">
              <a:extLst>
                <a:ext uri="{FF2B5EF4-FFF2-40B4-BE49-F238E27FC236}">
                  <a16:creationId xmlns:a16="http://schemas.microsoft.com/office/drawing/2014/main" id="{7C19D65C-73C0-7940-B365-6C8B67DCBCA1}"/>
                </a:ext>
              </a:extLst>
            </p:cNvPr>
            <p:cNvSpPr/>
            <p:nvPr/>
          </p:nvSpPr>
          <p:spPr>
            <a:xfrm>
              <a:off x="814100" y="1316949"/>
              <a:ext cx="4040288" cy="1055479"/>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1819077A-9A34-A241-B478-7896DABB7F8E}"/>
                </a:ext>
              </a:extLst>
            </p:cNvPr>
            <p:cNvSpPr/>
            <p:nvPr/>
          </p:nvSpPr>
          <p:spPr>
            <a:xfrm>
              <a:off x="814100" y="2395887"/>
              <a:ext cx="4040288" cy="1051560"/>
            </a:xfrm>
            <a:prstGeom prst="roundRect">
              <a:avLst/>
            </a:prstGeom>
            <a:noFill/>
            <a:ln>
              <a:solidFill>
                <a:srgbClr val="3397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43F95F81-3AB8-3B4D-A979-5AD1149EE642}"/>
                </a:ext>
              </a:extLst>
            </p:cNvPr>
            <p:cNvSpPr/>
            <p:nvPr/>
          </p:nvSpPr>
          <p:spPr>
            <a:xfrm>
              <a:off x="814100" y="3470906"/>
              <a:ext cx="4040288" cy="1051560"/>
            </a:xfrm>
            <a:prstGeom prst="roundRect">
              <a:avLst/>
            </a:prstGeom>
            <a:noFill/>
            <a:ln>
              <a:solidFill>
                <a:srgbClr val="EE79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6E883E9-08C4-C247-98F9-3A8EADF217B0}"/>
                </a:ext>
              </a:extLst>
            </p:cNvPr>
            <p:cNvSpPr txBox="1"/>
            <p:nvPr/>
          </p:nvSpPr>
          <p:spPr>
            <a:xfrm>
              <a:off x="3998800" y="1613855"/>
              <a:ext cx="736987" cy="461665"/>
            </a:xfrm>
            <a:prstGeom prst="rect">
              <a:avLst/>
            </a:prstGeom>
            <a:noFill/>
          </p:spPr>
          <p:txBody>
            <a:bodyPr wrap="square" rtlCol="0">
              <a:spAutoFit/>
            </a:bodyPr>
            <a:lstStyle/>
            <a:p>
              <a:pPr algn="ctr"/>
              <a:r>
                <a:rPr lang="en-US" sz="1200" b="1" dirty="0">
                  <a:solidFill>
                    <a:schemeClr val="bg1">
                      <a:lumMod val="50000"/>
                    </a:schemeClr>
                  </a:solidFill>
                </a:rPr>
                <a:t>Edge-</a:t>
              </a:r>
            </a:p>
            <a:p>
              <a:pPr algn="ctr"/>
              <a:r>
                <a:rPr lang="en-US" sz="1200" b="1" dirty="0">
                  <a:solidFill>
                    <a:schemeClr val="bg1">
                      <a:lumMod val="50000"/>
                    </a:schemeClr>
                  </a:solidFill>
                </a:rPr>
                <a:t>Ring</a:t>
              </a:r>
            </a:p>
          </p:txBody>
        </p:sp>
        <p:sp>
          <p:nvSpPr>
            <p:cNvPr id="22" name="TextBox 21">
              <a:extLst>
                <a:ext uri="{FF2B5EF4-FFF2-40B4-BE49-F238E27FC236}">
                  <a16:creationId xmlns:a16="http://schemas.microsoft.com/office/drawing/2014/main" id="{A6489C19-C83B-0948-8627-FC2D151EE23C}"/>
                </a:ext>
              </a:extLst>
            </p:cNvPr>
            <p:cNvSpPr txBox="1"/>
            <p:nvPr/>
          </p:nvSpPr>
          <p:spPr>
            <a:xfrm>
              <a:off x="3998799" y="2774189"/>
              <a:ext cx="736987" cy="276999"/>
            </a:xfrm>
            <a:prstGeom prst="rect">
              <a:avLst/>
            </a:prstGeom>
            <a:noFill/>
          </p:spPr>
          <p:txBody>
            <a:bodyPr wrap="square" rtlCol="0">
              <a:spAutoFit/>
            </a:bodyPr>
            <a:lstStyle/>
            <a:p>
              <a:pPr algn="ctr"/>
              <a:r>
                <a:rPr lang="en-US" sz="1200" b="1" dirty="0" err="1">
                  <a:solidFill>
                    <a:srgbClr val="3397A7"/>
                  </a:solidFill>
                </a:rPr>
                <a:t>Loc</a:t>
              </a:r>
              <a:endParaRPr lang="en-US" sz="1200" b="1" dirty="0">
                <a:solidFill>
                  <a:srgbClr val="3397A7"/>
                </a:solidFill>
              </a:endParaRPr>
            </a:p>
          </p:txBody>
        </p:sp>
        <p:sp>
          <p:nvSpPr>
            <p:cNvPr id="23" name="TextBox 22">
              <a:extLst>
                <a:ext uri="{FF2B5EF4-FFF2-40B4-BE49-F238E27FC236}">
                  <a16:creationId xmlns:a16="http://schemas.microsoft.com/office/drawing/2014/main" id="{29ED6D42-76F8-424F-B4E9-31FB010125C3}"/>
                </a:ext>
              </a:extLst>
            </p:cNvPr>
            <p:cNvSpPr txBox="1"/>
            <p:nvPr/>
          </p:nvSpPr>
          <p:spPr>
            <a:xfrm>
              <a:off x="3949985" y="3860176"/>
              <a:ext cx="834614" cy="276999"/>
            </a:xfrm>
            <a:prstGeom prst="rect">
              <a:avLst/>
            </a:prstGeom>
            <a:noFill/>
          </p:spPr>
          <p:txBody>
            <a:bodyPr wrap="square" rtlCol="0">
              <a:spAutoFit/>
            </a:bodyPr>
            <a:lstStyle/>
            <a:p>
              <a:pPr algn="ctr"/>
              <a:r>
                <a:rPr lang="en-US" sz="1200" b="1" dirty="0">
                  <a:solidFill>
                    <a:srgbClr val="EE795B"/>
                  </a:solidFill>
                </a:rPr>
                <a:t>Random</a:t>
              </a:r>
            </a:p>
          </p:txBody>
        </p:sp>
      </p:grpSp>
      <p:grpSp>
        <p:nvGrpSpPr>
          <p:cNvPr id="20" name="Group 19">
            <a:extLst>
              <a:ext uri="{FF2B5EF4-FFF2-40B4-BE49-F238E27FC236}">
                <a16:creationId xmlns:a16="http://schemas.microsoft.com/office/drawing/2014/main" id="{C1CF7E4A-7C12-734A-8B0A-2ECE27C693D2}"/>
              </a:ext>
            </a:extLst>
          </p:cNvPr>
          <p:cNvGrpSpPr/>
          <p:nvPr/>
        </p:nvGrpSpPr>
        <p:grpSpPr>
          <a:xfrm>
            <a:off x="5098677" y="967187"/>
            <a:ext cx="3200400" cy="3531058"/>
            <a:chOff x="5273489" y="947670"/>
            <a:chExt cx="3200400" cy="3531058"/>
          </a:xfrm>
        </p:grpSpPr>
        <p:pic>
          <p:nvPicPr>
            <p:cNvPr id="12" name="Picture 11">
              <a:extLst>
                <a:ext uri="{FF2B5EF4-FFF2-40B4-BE49-F238E27FC236}">
                  <a16:creationId xmlns:a16="http://schemas.microsoft.com/office/drawing/2014/main" id="{25FA55FD-709A-6B43-8D42-B133E3830EB8}"/>
                </a:ext>
              </a:extLst>
            </p:cNvPr>
            <p:cNvPicPr>
              <a:picLocks noChangeAspect="1"/>
            </p:cNvPicPr>
            <p:nvPr/>
          </p:nvPicPr>
          <p:blipFill>
            <a:blip r:embed="rId4"/>
            <a:stretch>
              <a:fillRect/>
            </a:stretch>
          </p:blipFill>
          <p:spPr>
            <a:xfrm>
              <a:off x="5273489" y="1686599"/>
              <a:ext cx="3200400" cy="2514600"/>
            </a:xfrm>
            <a:prstGeom prst="rect">
              <a:avLst/>
            </a:prstGeom>
          </p:spPr>
        </p:pic>
        <p:sp>
          <p:nvSpPr>
            <p:cNvPr id="16" name="TextBox 15">
              <a:extLst>
                <a:ext uri="{FF2B5EF4-FFF2-40B4-BE49-F238E27FC236}">
                  <a16:creationId xmlns:a16="http://schemas.microsoft.com/office/drawing/2014/main" id="{D402B34B-1607-EB40-A32B-3A725CF90112}"/>
                </a:ext>
              </a:extLst>
            </p:cNvPr>
            <p:cNvSpPr txBox="1"/>
            <p:nvPr/>
          </p:nvSpPr>
          <p:spPr>
            <a:xfrm>
              <a:off x="5631540" y="947670"/>
              <a:ext cx="2484297" cy="738664"/>
            </a:xfrm>
            <a:prstGeom prst="rect">
              <a:avLst/>
            </a:prstGeom>
            <a:noFill/>
          </p:spPr>
          <p:txBody>
            <a:bodyPr wrap="square" rtlCol="0">
              <a:spAutoFit/>
            </a:bodyPr>
            <a:lstStyle/>
            <a:p>
              <a:pPr algn="ctr"/>
              <a:r>
                <a:rPr lang="en-US" sz="1200" b="1" dirty="0">
                  <a:solidFill>
                    <a:schemeClr val="accent3">
                      <a:lumMod val="50000"/>
                    </a:schemeClr>
                  </a:solidFill>
                </a:rPr>
                <a:t>Recalculated Confusion Matrix</a:t>
              </a:r>
            </a:p>
            <a:p>
              <a:pPr algn="ctr"/>
              <a:r>
                <a:rPr lang="en-US" sz="1000" dirty="0">
                  <a:solidFill>
                    <a:schemeClr val="accent3">
                      <a:lumMod val="50000"/>
                    </a:schemeClr>
                  </a:solidFill>
                </a:rPr>
                <a:t>Edge-</a:t>
              </a:r>
              <a:r>
                <a:rPr lang="en-US" sz="1000" dirty="0" err="1">
                  <a:solidFill>
                    <a:schemeClr val="accent3">
                      <a:lumMod val="50000"/>
                    </a:schemeClr>
                  </a:solidFill>
                </a:rPr>
                <a:t>Loc</a:t>
              </a:r>
              <a:r>
                <a:rPr lang="en-US" sz="1000" dirty="0">
                  <a:solidFill>
                    <a:schemeClr val="accent3">
                      <a:lumMod val="50000"/>
                    </a:schemeClr>
                  </a:solidFill>
                </a:rPr>
                <a:t> + Edge-Ring,</a:t>
              </a:r>
            </a:p>
            <a:p>
              <a:pPr algn="ctr"/>
              <a:r>
                <a:rPr lang="en-US" sz="1000" dirty="0" err="1">
                  <a:solidFill>
                    <a:schemeClr val="accent3">
                      <a:lumMod val="50000"/>
                    </a:schemeClr>
                  </a:solidFill>
                </a:rPr>
                <a:t>Loc</a:t>
              </a:r>
              <a:r>
                <a:rPr lang="en-US" sz="1000" dirty="0">
                  <a:solidFill>
                    <a:schemeClr val="accent3">
                      <a:lumMod val="50000"/>
                    </a:schemeClr>
                  </a:solidFill>
                </a:rPr>
                <a:t> + Center,</a:t>
              </a:r>
            </a:p>
            <a:p>
              <a:pPr algn="ctr"/>
              <a:r>
                <a:rPr lang="en-US" sz="1000" dirty="0">
                  <a:solidFill>
                    <a:schemeClr val="accent3">
                      <a:lumMod val="50000"/>
                    </a:schemeClr>
                  </a:solidFill>
                </a:rPr>
                <a:t>Random + Near-full</a:t>
              </a:r>
            </a:p>
          </p:txBody>
        </p:sp>
        <p:sp>
          <p:nvSpPr>
            <p:cNvPr id="26" name="TextBox 25">
              <a:extLst>
                <a:ext uri="{FF2B5EF4-FFF2-40B4-BE49-F238E27FC236}">
                  <a16:creationId xmlns:a16="http://schemas.microsoft.com/office/drawing/2014/main" id="{B029FE98-7828-7D4D-B44E-D189E29AC185}"/>
                </a:ext>
              </a:extLst>
            </p:cNvPr>
            <p:cNvSpPr txBox="1"/>
            <p:nvPr/>
          </p:nvSpPr>
          <p:spPr>
            <a:xfrm>
              <a:off x="5572150" y="4201729"/>
              <a:ext cx="2603078" cy="276999"/>
            </a:xfrm>
            <a:prstGeom prst="rect">
              <a:avLst/>
            </a:prstGeom>
            <a:noFill/>
          </p:spPr>
          <p:txBody>
            <a:bodyPr wrap="square" rtlCol="0">
              <a:spAutoFit/>
            </a:bodyPr>
            <a:lstStyle/>
            <a:p>
              <a:pPr algn="ctr"/>
              <a:r>
                <a:rPr lang="en-US" sz="1200" b="1" dirty="0">
                  <a:solidFill>
                    <a:schemeClr val="accent3">
                      <a:lumMod val="50000"/>
                    </a:schemeClr>
                  </a:solidFill>
                </a:rPr>
                <a:t>Recalculated Accuracy = 90.62%</a:t>
              </a:r>
              <a:endParaRPr lang="en-US" sz="1000" dirty="0">
                <a:solidFill>
                  <a:schemeClr val="accent3">
                    <a:lumMod val="50000"/>
                  </a:schemeClr>
                </a:solidFill>
              </a:endParaRPr>
            </a:p>
          </p:txBody>
        </p:sp>
      </p:grpSp>
    </p:spTree>
    <p:extLst>
      <p:ext uri="{BB962C8B-B14F-4D97-AF65-F5344CB8AC3E}">
        <p14:creationId xmlns:p14="http://schemas.microsoft.com/office/powerpoint/2010/main" val="2900764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47"/>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p>
            <a:r>
              <a:rPr lang="en-GB" dirty="0"/>
              <a:t>How did we fare with </a:t>
            </a:r>
            <a:r>
              <a:rPr lang="en-GB" b="1" dirty="0">
                <a:solidFill>
                  <a:srgbClr val="EE795B"/>
                </a:solidFill>
              </a:rPr>
              <a:t>manual </a:t>
            </a:r>
            <a:r>
              <a:rPr lang="en-GB" b="1" dirty="0" err="1">
                <a:solidFill>
                  <a:srgbClr val="EE795B"/>
                </a:solidFill>
              </a:rPr>
              <a:t>labeling</a:t>
            </a:r>
            <a:r>
              <a:rPr lang="en-GB" dirty="0"/>
              <a:t>?</a:t>
            </a:r>
            <a:endParaRPr b="1" dirty="0">
              <a:solidFill>
                <a:srgbClr val="EE795B"/>
              </a:solidFill>
            </a:endParaRPr>
          </a:p>
        </p:txBody>
      </p:sp>
      <p:sp>
        <p:nvSpPr>
          <p:cNvPr id="700" name="Google Shape;700;p47"/>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defTabSz="914378"/>
            <a:fld id="{00000000-1234-1234-1234-123412341234}" type="slidenum">
              <a:rPr lang="en-GB" kern="0">
                <a:latin typeface="Arial"/>
                <a:cs typeface="Arial"/>
                <a:sym typeface="Arial"/>
              </a:rPr>
              <a:pPr defTabSz="914378"/>
              <a:t>13</a:t>
            </a:fld>
            <a:endParaRPr kern="0">
              <a:latin typeface="Arial"/>
              <a:cs typeface="Arial"/>
              <a:sym typeface="Arial"/>
            </a:endParaRPr>
          </a:p>
        </p:txBody>
      </p:sp>
      <p:sp>
        <p:nvSpPr>
          <p:cNvPr id="727" name="Google Shape;727;p47"/>
          <p:cNvSpPr txBox="1"/>
          <p:nvPr/>
        </p:nvSpPr>
        <p:spPr>
          <a:xfrm>
            <a:off x="341925" y="781425"/>
            <a:ext cx="8520600" cy="316500"/>
          </a:xfrm>
          <a:prstGeom prst="rect">
            <a:avLst/>
          </a:prstGeom>
          <a:noFill/>
          <a:ln>
            <a:noFill/>
          </a:ln>
        </p:spPr>
        <p:txBody>
          <a:bodyPr spcFirstLastPara="1" wrap="square" lIns="91425" tIns="91425" rIns="91425" bIns="91425" anchor="ctr" anchorCtr="0">
            <a:noAutofit/>
          </a:bodyPr>
          <a:lstStyle/>
          <a:p>
            <a:pPr defTabSz="914378"/>
            <a:r>
              <a:rPr lang="en-US" dirty="0">
                <a:solidFill>
                  <a:srgbClr val="999999"/>
                </a:solidFill>
              </a:rPr>
              <a:t>Overall inference accuracy on manually labeled data = 53.31%</a:t>
            </a:r>
            <a:endParaRPr dirty="0">
              <a:solidFill>
                <a:srgbClr val="999999"/>
              </a:solidFill>
            </a:endParaRPr>
          </a:p>
        </p:txBody>
      </p:sp>
      <p:sp>
        <p:nvSpPr>
          <p:cNvPr id="15" name="Google Shape;727;p47">
            <a:extLst>
              <a:ext uri="{FF2B5EF4-FFF2-40B4-BE49-F238E27FC236}">
                <a16:creationId xmlns:a16="http://schemas.microsoft.com/office/drawing/2014/main" id="{FBFED0CF-D3A9-E543-81E9-3CAFE5015F72}"/>
              </a:ext>
            </a:extLst>
          </p:cNvPr>
          <p:cNvSpPr txBox="1"/>
          <p:nvPr/>
        </p:nvSpPr>
        <p:spPr>
          <a:xfrm>
            <a:off x="1842526" y="3853391"/>
            <a:ext cx="2655514" cy="374876"/>
          </a:xfrm>
          <a:prstGeom prst="rect">
            <a:avLst/>
          </a:prstGeom>
          <a:noFill/>
          <a:ln>
            <a:noFill/>
          </a:ln>
        </p:spPr>
        <p:txBody>
          <a:bodyPr spcFirstLastPara="1" wrap="square" lIns="91425" tIns="91425" rIns="91425" bIns="91425" anchor="ctr" anchorCtr="0">
            <a:noAutofit/>
          </a:bodyPr>
          <a:lstStyle/>
          <a:p>
            <a:pPr algn="ctr" defTabSz="914378"/>
            <a:r>
              <a:rPr lang="en-US" i="1" dirty="0">
                <a:solidFill>
                  <a:schemeClr val="accent3"/>
                </a:solidFill>
              </a:rPr>
              <a:t>Manual labeling can introduce individual bias</a:t>
            </a:r>
            <a:endParaRPr i="1" dirty="0">
              <a:solidFill>
                <a:schemeClr val="accent3"/>
              </a:solidFill>
            </a:endParaRPr>
          </a:p>
        </p:txBody>
      </p:sp>
      <p:sp>
        <p:nvSpPr>
          <p:cNvPr id="16" name="Google Shape;727;p47">
            <a:extLst>
              <a:ext uri="{FF2B5EF4-FFF2-40B4-BE49-F238E27FC236}">
                <a16:creationId xmlns:a16="http://schemas.microsoft.com/office/drawing/2014/main" id="{6FE108C7-7F2F-E84D-A53C-0C63CB6DF22D}"/>
              </a:ext>
            </a:extLst>
          </p:cNvPr>
          <p:cNvSpPr txBox="1"/>
          <p:nvPr/>
        </p:nvSpPr>
        <p:spPr>
          <a:xfrm>
            <a:off x="5089712" y="3797060"/>
            <a:ext cx="2844053" cy="487537"/>
          </a:xfrm>
          <a:prstGeom prst="rect">
            <a:avLst/>
          </a:prstGeom>
          <a:noFill/>
          <a:ln>
            <a:noFill/>
          </a:ln>
        </p:spPr>
        <p:txBody>
          <a:bodyPr spcFirstLastPara="1" wrap="square" lIns="91425" tIns="91425" rIns="91425" bIns="91425" anchor="ctr" anchorCtr="0">
            <a:noAutofit/>
          </a:bodyPr>
          <a:lstStyle/>
          <a:p>
            <a:pPr algn="ctr" defTabSz="914378"/>
            <a:r>
              <a:rPr lang="en-US" i="1" dirty="0">
                <a:solidFill>
                  <a:schemeClr val="accent3"/>
                </a:solidFill>
              </a:rPr>
              <a:t>Threshold for classifying a wafer as defective can vary</a:t>
            </a:r>
            <a:endParaRPr i="1" dirty="0">
              <a:solidFill>
                <a:schemeClr val="accent3"/>
              </a:solidFill>
            </a:endParaRPr>
          </a:p>
        </p:txBody>
      </p:sp>
      <p:pic>
        <p:nvPicPr>
          <p:cNvPr id="8" name="Picture 7">
            <a:extLst>
              <a:ext uri="{FF2B5EF4-FFF2-40B4-BE49-F238E27FC236}">
                <a16:creationId xmlns:a16="http://schemas.microsoft.com/office/drawing/2014/main" id="{03DA9782-0060-BD47-A060-D9352CC348CC}"/>
              </a:ext>
            </a:extLst>
          </p:cNvPr>
          <p:cNvPicPr>
            <a:picLocks noChangeAspect="1"/>
          </p:cNvPicPr>
          <p:nvPr/>
        </p:nvPicPr>
        <p:blipFill rotWithShape="1">
          <a:blip r:embed="rId3"/>
          <a:srcRect l="1" r="45832"/>
          <a:stretch/>
        </p:blipFill>
        <p:spPr>
          <a:xfrm>
            <a:off x="914400" y="1558319"/>
            <a:ext cx="3962400" cy="2209554"/>
          </a:xfrm>
          <a:prstGeom prst="rect">
            <a:avLst/>
          </a:prstGeom>
        </p:spPr>
      </p:pic>
      <p:pic>
        <p:nvPicPr>
          <p:cNvPr id="7" name="Picture 6">
            <a:extLst>
              <a:ext uri="{FF2B5EF4-FFF2-40B4-BE49-F238E27FC236}">
                <a16:creationId xmlns:a16="http://schemas.microsoft.com/office/drawing/2014/main" id="{271F286C-4CA3-9A4C-A0F6-B2734C616F7D}"/>
              </a:ext>
            </a:extLst>
          </p:cNvPr>
          <p:cNvPicPr>
            <a:picLocks noChangeAspect="1"/>
          </p:cNvPicPr>
          <p:nvPr/>
        </p:nvPicPr>
        <p:blipFill>
          <a:blip r:embed="rId3"/>
          <a:stretch>
            <a:fillRect/>
          </a:stretch>
        </p:blipFill>
        <p:spPr>
          <a:xfrm>
            <a:off x="914400" y="1558319"/>
            <a:ext cx="7315200" cy="2209554"/>
          </a:xfrm>
          <a:prstGeom prst="rect">
            <a:avLst/>
          </a:prstGeom>
        </p:spPr>
      </p:pic>
    </p:spTree>
    <p:extLst>
      <p:ext uri="{BB962C8B-B14F-4D97-AF65-F5344CB8AC3E}">
        <p14:creationId xmlns:p14="http://schemas.microsoft.com/office/powerpoint/2010/main" val="705488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 grpId="0"/>
      <p:bldP spid="15"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47"/>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p>
            <a:r>
              <a:rPr lang="en-GB" dirty="0"/>
              <a:t>Production model </a:t>
            </a:r>
            <a:r>
              <a:rPr lang="en-GB" b="1" dirty="0">
                <a:solidFill>
                  <a:srgbClr val="EE795B"/>
                </a:solidFill>
              </a:rPr>
              <a:t>pipeline</a:t>
            </a:r>
            <a:endParaRPr dirty="0"/>
          </a:p>
        </p:txBody>
      </p:sp>
      <p:sp>
        <p:nvSpPr>
          <p:cNvPr id="700" name="Google Shape;700;p47"/>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defTabSz="914378"/>
            <a:fld id="{00000000-1234-1234-1234-123412341234}" type="slidenum">
              <a:rPr lang="en-GB" kern="0">
                <a:latin typeface="Arial"/>
                <a:cs typeface="Arial"/>
                <a:sym typeface="Arial"/>
              </a:rPr>
              <a:pPr defTabSz="914378"/>
              <a:t>14</a:t>
            </a:fld>
            <a:endParaRPr kern="0">
              <a:latin typeface="Arial"/>
              <a:cs typeface="Arial"/>
              <a:sym typeface="Arial"/>
            </a:endParaRPr>
          </a:p>
        </p:txBody>
      </p:sp>
      <p:sp>
        <p:nvSpPr>
          <p:cNvPr id="704" name="Google Shape;704;p47"/>
          <p:cNvSpPr/>
          <p:nvPr/>
        </p:nvSpPr>
        <p:spPr>
          <a:xfrm>
            <a:off x="2266239" y="2019385"/>
            <a:ext cx="1168500" cy="1168500"/>
          </a:xfrm>
          <a:prstGeom prst="ellipse">
            <a:avLst/>
          </a:prstGeom>
          <a:noFill/>
          <a:ln w="3810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defTabSz="914378"/>
            <a:endParaRPr/>
          </a:p>
        </p:txBody>
      </p:sp>
      <p:sp>
        <p:nvSpPr>
          <p:cNvPr id="707" name="Google Shape;707;p47"/>
          <p:cNvSpPr/>
          <p:nvPr/>
        </p:nvSpPr>
        <p:spPr>
          <a:xfrm>
            <a:off x="3926039" y="2019378"/>
            <a:ext cx="1168500" cy="1168500"/>
          </a:xfrm>
          <a:prstGeom prst="ellipse">
            <a:avLst/>
          </a:prstGeom>
          <a:noFill/>
          <a:ln w="3810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defTabSz="914378"/>
            <a:endParaRPr/>
          </a:p>
        </p:txBody>
      </p:sp>
      <p:sp>
        <p:nvSpPr>
          <p:cNvPr id="727" name="Google Shape;727;p47"/>
          <p:cNvSpPr txBox="1"/>
          <p:nvPr/>
        </p:nvSpPr>
        <p:spPr>
          <a:xfrm>
            <a:off x="341925" y="781425"/>
            <a:ext cx="8520600" cy="316500"/>
          </a:xfrm>
          <a:prstGeom prst="rect">
            <a:avLst/>
          </a:prstGeom>
          <a:noFill/>
          <a:ln>
            <a:noFill/>
          </a:ln>
        </p:spPr>
        <p:txBody>
          <a:bodyPr spcFirstLastPara="1" wrap="square" lIns="91425" tIns="91425" rIns="91425" bIns="91425" anchor="ctr" anchorCtr="0">
            <a:noAutofit/>
          </a:bodyPr>
          <a:lstStyle/>
          <a:p>
            <a:pPr defTabSz="914378"/>
            <a:r>
              <a:rPr lang="en-GB" dirty="0">
                <a:solidFill>
                  <a:srgbClr val="999999"/>
                </a:solidFill>
              </a:rPr>
              <a:t>Customized data pipeline to meet the business need with real time inference</a:t>
            </a:r>
            <a:endParaRPr dirty="0">
              <a:solidFill>
                <a:srgbClr val="999999"/>
              </a:solidFill>
            </a:endParaRPr>
          </a:p>
        </p:txBody>
      </p:sp>
      <p:sp>
        <p:nvSpPr>
          <p:cNvPr id="32" name="Google Shape;701;p47">
            <a:extLst>
              <a:ext uri="{FF2B5EF4-FFF2-40B4-BE49-F238E27FC236}">
                <a16:creationId xmlns:a16="http://schemas.microsoft.com/office/drawing/2014/main" id="{D44ED5AE-0BAD-4027-B920-BFD2A9E565D9}"/>
              </a:ext>
            </a:extLst>
          </p:cNvPr>
          <p:cNvSpPr txBox="1"/>
          <p:nvPr/>
        </p:nvSpPr>
        <p:spPr>
          <a:xfrm>
            <a:off x="207362" y="3362121"/>
            <a:ext cx="1890095" cy="290099"/>
          </a:xfrm>
          <a:prstGeom prst="rect">
            <a:avLst/>
          </a:prstGeom>
          <a:noFill/>
          <a:ln>
            <a:noFill/>
          </a:ln>
        </p:spPr>
        <p:txBody>
          <a:bodyPr spcFirstLastPara="1" wrap="square" lIns="91425" tIns="91425" rIns="91425" bIns="91425" anchor="ctr" anchorCtr="0">
            <a:noAutofit/>
          </a:bodyPr>
          <a:lstStyle/>
          <a:p>
            <a:pPr algn="ctr" defTabSz="914378"/>
            <a:r>
              <a:rPr lang="en-GB" sz="1600" b="1" dirty="0">
                <a:solidFill>
                  <a:srgbClr val="566579"/>
                </a:solidFill>
                <a:latin typeface="Trebuchet MS"/>
                <a:ea typeface="Trebuchet MS"/>
                <a:cs typeface="Trebuchet MS"/>
                <a:sym typeface="Trebuchet MS"/>
              </a:rPr>
              <a:t>Data Collection </a:t>
            </a:r>
          </a:p>
        </p:txBody>
      </p:sp>
      <p:sp>
        <p:nvSpPr>
          <p:cNvPr id="33" name="Google Shape;702;p47">
            <a:extLst>
              <a:ext uri="{FF2B5EF4-FFF2-40B4-BE49-F238E27FC236}">
                <a16:creationId xmlns:a16="http://schemas.microsoft.com/office/drawing/2014/main" id="{1C0A9635-28B3-4F5D-8E47-BEB5870F3193}"/>
              </a:ext>
            </a:extLst>
          </p:cNvPr>
          <p:cNvSpPr/>
          <p:nvPr/>
        </p:nvSpPr>
        <p:spPr>
          <a:xfrm>
            <a:off x="595391" y="2019385"/>
            <a:ext cx="1168500" cy="1168500"/>
          </a:xfrm>
          <a:prstGeom prst="ellipse">
            <a:avLst/>
          </a:prstGeom>
          <a:noFill/>
          <a:ln w="3810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defTabSz="914378"/>
            <a:endParaRPr/>
          </a:p>
        </p:txBody>
      </p:sp>
      <p:sp>
        <p:nvSpPr>
          <p:cNvPr id="35" name="Google Shape;701;p47">
            <a:extLst>
              <a:ext uri="{FF2B5EF4-FFF2-40B4-BE49-F238E27FC236}">
                <a16:creationId xmlns:a16="http://schemas.microsoft.com/office/drawing/2014/main" id="{22799FB1-8EED-4F2D-B622-8C4E152741FE}"/>
              </a:ext>
            </a:extLst>
          </p:cNvPr>
          <p:cNvSpPr txBox="1"/>
          <p:nvPr/>
        </p:nvSpPr>
        <p:spPr>
          <a:xfrm>
            <a:off x="7093740" y="3362120"/>
            <a:ext cx="1489500" cy="301800"/>
          </a:xfrm>
          <a:prstGeom prst="rect">
            <a:avLst/>
          </a:prstGeom>
          <a:noFill/>
          <a:ln>
            <a:noFill/>
          </a:ln>
        </p:spPr>
        <p:txBody>
          <a:bodyPr spcFirstLastPara="1" wrap="square" lIns="91425" tIns="91425" rIns="91425" bIns="91425" anchor="ctr" anchorCtr="0">
            <a:noAutofit/>
          </a:bodyPr>
          <a:lstStyle/>
          <a:p>
            <a:pPr algn="ctr" defTabSz="914378"/>
            <a:r>
              <a:rPr lang="en-GB" sz="1600" b="1" dirty="0">
                <a:solidFill>
                  <a:srgbClr val="566579"/>
                </a:solidFill>
                <a:latin typeface="Trebuchet MS"/>
                <a:ea typeface="Trebuchet MS"/>
                <a:cs typeface="Trebuchet MS"/>
                <a:sym typeface="Trebuchet MS"/>
              </a:rPr>
              <a:t>Presentation </a:t>
            </a:r>
            <a:endParaRPr sz="1600" b="1" dirty="0">
              <a:solidFill>
                <a:srgbClr val="566579"/>
              </a:solidFill>
              <a:latin typeface="Trebuchet MS"/>
              <a:ea typeface="Trebuchet MS"/>
              <a:cs typeface="Trebuchet MS"/>
              <a:sym typeface="Trebuchet MS"/>
            </a:endParaRPr>
          </a:p>
        </p:txBody>
      </p:sp>
      <p:sp>
        <p:nvSpPr>
          <p:cNvPr id="36" name="Google Shape;702;p47">
            <a:extLst>
              <a:ext uri="{FF2B5EF4-FFF2-40B4-BE49-F238E27FC236}">
                <a16:creationId xmlns:a16="http://schemas.microsoft.com/office/drawing/2014/main" id="{807F9EF2-3A60-4253-92D6-A41589CAF04F}"/>
              </a:ext>
            </a:extLst>
          </p:cNvPr>
          <p:cNvSpPr/>
          <p:nvPr/>
        </p:nvSpPr>
        <p:spPr>
          <a:xfrm>
            <a:off x="7254192" y="2019378"/>
            <a:ext cx="1168500" cy="1168500"/>
          </a:xfrm>
          <a:prstGeom prst="ellipse">
            <a:avLst/>
          </a:prstGeom>
          <a:noFill/>
          <a:ln w="3810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defTabSz="914378"/>
            <a:endParaRPr/>
          </a:p>
        </p:txBody>
      </p:sp>
      <p:pic>
        <p:nvPicPr>
          <p:cNvPr id="44" name="Google Shape;256;p29" descr="How Amazon Sagemaker makes Machine Learning Easy - Ibexlabs">
            <a:extLst>
              <a:ext uri="{FF2B5EF4-FFF2-40B4-BE49-F238E27FC236}">
                <a16:creationId xmlns:a16="http://schemas.microsoft.com/office/drawing/2014/main" id="{559C4459-9F4E-42ED-B133-9E5E06BC956C}"/>
              </a:ext>
            </a:extLst>
          </p:cNvPr>
          <p:cNvPicPr preferRelativeResize="0">
            <a:picLocks noChangeAspect="1"/>
          </p:cNvPicPr>
          <p:nvPr/>
        </p:nvPicPr>
        <p:blipFill>
          <a:blip r:embed="rId3">
            <a:alphaModFix/>
          </a:blip>
          <a:stretch>
            <a:fillRect/>
          </a:stretch>
        </p:blipFill>
        <p:spPr>
          <a:xfrm>
            <a:off x="5632014" y="2054987"/>
            <a:ext cx="1032920" cy="1097280"/>
          </a:xfrm>
          <a:prstGeom prst="rect">
            <a:avLst/>
          </a:prstGeom>
          <a:noFill/>
          <a:ln>
            <a:noFill/>
          </a:ln>
        </p:spPr>
      </p:pic>
      <p:sp>
        <p:nvSpPr>
          <p:cNvPr id="5" name="Circle: Hollow 4">
            <a:extLst>
              <a:ext uri="{FF2B5EF4-FFF2-40B4-BE49-F238E27FC236}">
                <a16:creationId xmlns:a16="http://schemas.microsoft.com/office/drawing/2014/main" id="{AA50575B-ED08-44AC-A6D1-51ADFC5AA4F3}"/>
              </a:ext>
            </a:extLst>
          </p:cNvPr>
          <p:cNvSpPr/>
          <p:nvPr/>
        </p:nvSpPr>
        <p:spPr>
          <a:xfrm>
            <a:off x="3553289" y="1654903"/>
            <a:ext cx="1880652" cy="1836793"/>
          </a:xfrm>
          <a:prstGeom prst="donut">
            <a:avLst>
              <a:gd name="adj" fmla="val 16192"/>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US">
              <a:solidFill>
                <a:srgbClr val="000000"/>
              </a:solidFill>
              <a:latin typeface="Arial"/>
            </a:endParaRPr>
          </a:p>
        </p:txBody>
      </p:sp>
      <p:sp>
        <p:nvSpPr>
          <p:cNvPr id="50" name="Circle: Hollow 49">
            <a:extLst>
              <a:ext uri="{FF2B5EF4-FFF2-40B4-BE49-F238E27FC236}">
                <a16:creationId xmlns:a16="http://schemas.microsoft.com/office/drawing/2014/main" id="{AE57ADA6-E5AC-43DF-AA58-1FFF38E27BAD}"/>
              </a:ext>
            </a:extLst>
          </p:cNvPr>
          <p:cNvSpPr/>
          <p:nvPr/>
        </p:nvSpPr>
        <p:spPr>
          <a:xfrm>
            <a:off x="1924439" y="1685231"/>
            <a:ext cx="1880652" cy="1836793"/>
          </a:xfrm>
          <a:prstGeom prst="donut">
            <a:avLst>
              <a:gd name="adj" fmla="val 16192"/>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US">
              <a:solidFill>
                <a:srgbClr val="000000"/>
              </a:solidFill>
              <a:latin typeface="Arial"/>
            </a:endParaRPr>
          </a:p>
        </p:txBody>
      </p:sp>
      <p:sp>
        <p:nvSpPr>
          <p:cNvPr id="705" name="Google Shape;705;p47"/>
          <p:cNvSpPr txBox="1"/>
          <p:nvPr/>
        </p:nvSpPr>
        <p:spPr>
          <a:xfrm>
            <a:off x="2105756" y="3362127"/>
            <a:ext cx="1489500" cy="301800"/>
          </a:xfrm>
          <a:prstGeom prst="rect">
            <a:avLst/>
          </a:prstGeom>
          <a:noFill/>
          <a:ln>
            <a:noFill/>
          </a:ln>
        </p:spPr>
        <p:txBody>
          <a:bodyPr spcFirstLastPara="1" wrap="square" lIns="91425" tIns="91425" rIns="91425" bIns="91425" anchor="ctr" anchorCtr="0">
            <a:noAutofit/>
          </a:bodyPr>
          <a:lstStyle/>
          <a:p>
            <a:pPr algn="ctr" defTabSz="914378"/>
            <a:r>
              <a:rPr lang="en-GB" sz="1600" b="1" dirty="0">
                <a:solidFill>
                  <a:srgbClr val="566579"/>
                </a:solidFill>
                <a:latin typeface="Trebuchet MS"/>
                <a:ea typeface="Trebuchet MS"/>
                <a:cs typeface="Trebuchet MS"/>
                <a:sym typeface="Trebuchet MS"/>
              </a:rPr>
              <a:t>Ingestion </a:t>
            </a:r>
            <a:endParaRPr sz="1600" b="1" dirty="0">
              <a:solidFill>
                <a:srgbClr val="566579"/>
              </a:solidFill>
              <a:latin typeface="Trebuchet MS"/>
              <a:ea typeface="Trebuchet MS"/>
              <a:cs typeface="Trebuchet MS"/>
              <a:sym typeface="Trebuchet MS"/>
            </a:endParaRPr>
          </a:p>
        </p:txBody>
      </p:sp>
      <p:sp>
        <p:nvSpPr>
          <p:cNvPr id="708" name="Google Shape;708;p47"/>
          <p:cNvSpPr txBox="1"/>
          <p:nvPr/>
        </p:nvSpPr>
        <p:spPr>
          <a:xfrm>
            <a:off x="3669063" y="3362121"/>
            <a:ext cx="1683860" cy="334145"/>
          </a:xfrm>
          <a:prstGeom prst="rect">
            <a:avLst/>
          </a:prstGeom>
          <a:noFill/>
          <a:ln>
            <a:noFill/>
          </a:ln>
        </p:spPr>
        <p:txBody>
          <a:bodyPr spcFirstLastPara="1" wrap="square" lIns="91425" tIns="91425" rIns="91425" bIns="91425" anchor="ctr" anchorCtr="0">
            <a:noAutofit/>
          </a:bodyPr>
          <a:lstStyle/>
          <a:p>
            <a:pPr algn="ctr" defTabSz="914378"/>
            <a:r>
              <a:rPr lang="en-GB" sz="1600" b="1" dirty="0">
                <a:solidFill>
                  <a:srgbClr val="566579"/>
                </a:solidFill>
                <a:latin typeface="Trebuchet MS"/>
                <a:ea typeface="Trebuchet MS"/>
                <a:cs typeface="Trebuchet MS"/>
                <a:sym typeface="Trebuchet MS"/>
              </a:rPr>
              <a:t>Pre-processing</a:t>
            </a:r>
            <a:endParaRPr sz="1600" b="1" dirty="0">
              <a:solidFill>
                <a:srgbClr val="566579"/>
              </a:solidFill>
              <a:latin typeface="Trebuchet MS"/>
              <a:ea typeface="Trebuchet MS"/>
              <a:cs typeface="Trebuchet MS"/>
              <a:sym typeface="Trebuchet MS"/>
            </a:endParaRPr>
          </a:p>
        </p:txBody>
      </p:sp>
      <p:sp>
        <p:nvSpPr>
          <p:cNvPr id="52" name="Google Shape;711;p47">
            <a:extLst>
              <a:ext uri="{FF2B5EF4-FFF2-40B4-BE49-F238E27FC236}">
                <a16:creationId xmlns:a16="http://schemas.microsoft.com/office/drawing/2014/main" id="{A1AC49C6-141D-4265-930D-169D801C513F}"/>
              </a:ext>
            </a:extLst>
          </p:cNvPr>
          <p:cNvSpPr/>
          <p:nvPr/>
        </p:nvSpPr>
        <p:spPr>
          <a:xfrm>
            <a:off x="5596877" y="2019379"/>
            <a:ext cx="1168513" cy="1168514"/>
          </a:xfrm>
          <a:prstGeom prst="ellipse">
            <a:avLst/>
          </a:prstGeom>
          <a:noFill/>
          <a:ln w="3810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defTabSz="914378"/>
            <a:endParaRPr/>
          </a:p>
        </p:txBody>
      </p:sp>
      <p:sp>
        <p:nvSpPr>
          <p:cNvPr id="57" name="Google Shape;708;p47">
            <a:extLst>
              <a:ext uri="{FF2B5EF4-FFF2-40B4-BE49-F238E27FC236}">
                <a16:creationId xmlns:a16="http://schemas.microsoft.com/office/drawing/2014/main" id="{B3C7FFB1-0B26-4CE5-B904-9068038FF4EA}"/>
              </a:ext>
            </a:extLst>
          </p:cNvPr>
          <p:cNvSpPr txBox="1"/>
          <p:nvPr/>
        </p:nvSpPr>
        <p:spPr>
          <a:xfrm>
            <a:off x="5519090" y="3362113"/>
            <a:ext cx="1489500" cy="301800"/>
          </a:xfrm>
          <a:prstGeom prst="rect">
            <a:avLst/>
          </a:prstGeom>
          <a:noFill/>
          <a:ln>
            <a:noFill/>
          </a:ln>
        </p:spPr>
        <p:txBody>
          <a:bodyPr spcFirstLastPara="1" wrap="square" lIns="91425" tIns="91425" rIns="91425" bIns="91425" anchor="ctr" anchorCtr="0">
            <a:noAutofit/>
          </a:bodyPr>
          <a:lstStyle/>
          <a:p>
            <a:pPr algn="ctr" defTabSz="914378"/>
            <a:r>
              <a:rPr lang="en-GB" sz="1600" b="1" dirty="0">
                <a:solidFill>
                  <a:srgbClr val="566579"/>
                </a:solidFill>
                <a:latin typeface="Trebuchet MS"/>
                <a:ea typeface="Trebuchet MS"/>
                <a:cs typeface="Trebuchet MS"/>
                <a:sym typeface="Trebuchet MS"/>
              </a:rPr>
              <a:t>Prediction</a:t>
            </a:r>
            <a:endParaRPr sz="1600" b="1" dirty="0">
              <a:solidFill>
                <a:srgbClr val="566579"/>
              </a:solidFill>
              <a:latin typeface="Trebuchet MS"/>
              <a:ea typeface="Trebuchet MS"/>
              <a:cs typeface="Trebuchet MS"/>
              <a:sym typeface="Trebuchet MS"/>
            </a:endParaRPr>
          </a:p>
        </p:txBody>
      </p:sp>
      <p:pic>
        <p:nvPicPr>
          <p:cNvPr id="29" name="Picture 28">
            <a:extLst>
              <a:ext uri="{FF2B5EF4-FFF2-40B4-BE49-F238E27FC236}">
                <a16:creationId xmlns:a16="http://schemas.microsoft.com/office/drawing/2014/main" id="{AAEE820D-9988-44BE-8469-164E1D01C03F}"/>
              </a:ext>
            </a:extLst>
          </p:cNvPr>
          <p:cNvPicPr>
            <a:picLocks noChangeAspect="1"/>
          </p:cNvPicPr>
          <p:nvPr/>
        </p:nvPicPr>
        <p:blipFill>
          <a:blip r:embed="rId4"/>
          <a:stretch>
            <a:fillRect/>
          </a:stretch>
        </p:blipFill>
        <p:spPr>
          <a:xfrm>
            <a:off x="2204710" y="1958975"/>
            <a:ext cx="1289304" cy="1289304"/>
          </a:xfrm>
          <a:prstGeom prst="rect">
            <a:avLst/>
          </a:prstGeom>
        </p:spPr>
      </p:pic>
      <p:pic>
        <p:nvPicPr>
          <p:cNvPr id="11" name="Picture 10">
            <a:extLst>
              <a:ext uri="{FF2B5EF4-FFF2-40B4-BE49-F238E27FC236}">
                <a16:creationId xmlns:a16="http://schemas.microsoft.com/office/drawing/2014/main" id="{4189DC5D-72E3-4EDD-9136-A649643B8B8E}"/>
              </a:ext>
            </a:extLst>
          </p:cNvPr>
          <p:cNvPicPr>
            <a:picLocks noChangeAspect="1"/>
          </p:cNvPicPr>
          <p:nvPr/>
        </p:nvPicPr>
        <p:blipFill>
          <a:blip r:embed="rId5"/>
          <a:stretch>
            <a:fillRect/>
          </a:stretch>
        </p:blipFill>
        <p:spPr>
          <a:xfrm rot="10800000">
            <a:off x="3871487" y="1963547"/>
            <a:ext cx="1280160" cy="1280160"/>
          </a:xfrm>
          <a:prstGeom prst="rect">
            <a:avLst/>
          </a:prstGeom>
          <a:scene3d>
            <a:camera prst="orthographicFront">
              <a:rot lat="0" lon="0" rev="10800000"/>
            </a:camera>
            <a:lightRig rig="threePt" dir="t"/>
          </a:scene3d>
        </p:spPr>
      </p:pic>
      <p:sp>
        <p:nvSpPr>
          <p:cNvPr id="34" name="Google Shape;642;p45">
            <a:extLst>
              <a:ext uri="{FF2B5EF4-FFF2-40B4-BE49-F238E27FC236}">
                <a16:creationId xmlns:a16="http://schemas.microsoft.com/office/drawing/2014/main" id="{A202DE5C-F84C-4B50-B2E1-D9229985D2E0}"/>
              </a:ext>
            </a:extLst>
          </p:cNvPr>
          <p:cNvSpPr/>
          <p:nvPr/>
        </p:nvSpPr>
        <p:spPr>
          <a:xfrm>
            <a:off x="1823999" y="2480698"/>
            <a:ext cx="390710" cy="185201"/>
          </a:xfrm>
          <a:prstGeom prst="rightArrow">
            <a:avLst>
              <a:gd name="adj1" fmla="val 50000"/>
              <a:gd name="adj2" fmla="val 50000"/>
            </a:avLst>
          </a:prstGeom>
          <a:solidFill>
            <a:srgbClr val="D8D8D8">
              <a:alpha val="7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42;p45">
            <a:extLst>
              <a:ext uri="{FF2B5EF4-FFF2-40B4-BE49-F238E27FC236}">
                <a16:creationId xmlns:a16="http://schemas.microsoft.com/office/drawing/2014/main" id="{E69C2CF0-02EA-4ADC-A3CC-33C765BAF6D8}"/>
              </a:ext>
            </a:extLst>
          </p:cNvPr>
          <p:cNvSpPr/>
          <p:nvPr/>
        </p:nvSpPr>
        <p:spPr>
          <a:xfrm>
            <a:off x="3490893" y="2480698"/>
            <a:ext cx="390710" cy="185201"/>
          </a:xfrm>
          <a:prstGeom prst="rightArrow">
            <a:avLst>
              <a:gd name="adj1" fmla="val 50000"/>
              <a:gd name="adj2" fmla="val 50000"/>
            </a:avLst>
          </a:prstGeom>
          <a:solidFill>
            <a:srgbClr val="D8D8D8">
              <a:alpha val="7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42;p45">
            <a:extLst>
              <a:ext uri="{FF2B5EF4-FFF2-40B4-BE49-F238E27FC236}">
                <a16:creationId xmlns:a16="http://schemas.microsoft.com/office/drawing/2014/main" id="{BF73CB3E-2C62-4FD4-92D2-B6B440D196E7}"/>
              </a:ext>
            </a:extLst>
          </p:cNvPr>
          <p:cNvSpPr/>
          <p:nvPr/>
        </p:nvSpPr>
        <p:spPr>
          <a:xfrm>
            <a:off x="5157568" y="2480698"/>
            <a:ext cx="390710" cy="185201"/>
          </a:xfrm>
          <a:prstGeom prst="rightArrow">
            <a:avLst>
              <a:gd name="adj1" fmla="val 50000"/>
              <a:gd name="adj2" fmla="val 50000"/>
            </a:avLst>
          </a:prstGeom>
          <a:solidFill>
            <a:srgbClr val="D8D8D8">
              <a:alpha val="7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42;p45">
            <a:extLst>
              <a:ext uri="{FF2B5EF4-FFF2-40B4-BE49-F238E27FC236}">
                <a16:creationId xmlns:a16="http://schemas.microsoft.com/office/drawing/2014/main" id="{374725FF-CADC-4662-AAB8-0D3BC137FF6E}"/>
              </a:ext>
            </a:extLst>
          </p:cNvPr>
          <p:cNvSpPr/>
          <p:nvPr/>
        </p:nvSpPr>
        <p:spPr>
          <a:xfrm>
            <a:off x="6842853" y="2480698"/>
            <a:ext cx="390710" cy="185201"/>
          </a:xfrm>
          <a:prstGeom prst="rightArrow">
            <a:avLst>
              <a:gd name="adj1" fmla="val 50000"/>
              <a:gd name="adj2" fmla="val 50000"/>
            </a:avLst>
          </a:prstGeom>
          <a:solidFill>
            <a:srgbClr val="D8D8D8">
              <a:alpha val="7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29;p45">
            <a:extLst>
              <a:ext uri="{FF2B5EF4-FFF2-40B4-BE49-F238E27FC236}">
                <a16:creationId xmlns:a16="http://schemas.microsoft.com/office/drawing/2014/main" id="{5B12EACA-628C-4975-A7FC-572CD7BA51CD}"/>
              </a:ext>
            </a:extLst>
          </p:cNvPr>
          <p:cNvSpPr/>
          <p:nvPr/>
        </p:nvSpPr>
        <p:spPr>
          <a:xfrm rot="10800000">
            <a:off x="6174366" y="1707351"/>
            <a:ext cx="1050418" cy="267704"/>
          </a:xfrm>
          <a:prstGeom prst="bentUpArrow">
            <a:avLst>
              <a:gd name="adj1" fmla="val 29039"/>
              <a:gd name="adj2" fmla="val 32116"/>
              <a:gd name="adj3" fmla="val 31059"/>
            </a:avLst>
          </a:prstGeom>
          <a:solidFill>
            <a:srgbClr val="D8D8D8">
              <a:alpha val="7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96933937-D586-504C-A634-96444751D5C9}"/>
              </a:ext>
            </a:extLst>
          </p:cNvPr>
          <p:cNvPicPr>
            <a:picLocks noChangeAspect="1"/>
          </p:cNvPicPr>
          <p:nvPr/>
        </p:nvPicPr>
        <p:blipFill>
          <a:blip r:embed="rId6">
            <a:alphaModFix amt="62000"/>
          </a:blip>
          <a:stretch>
            <a:fillRect/>
          </a:stretch>
        </p:blipFill>
        <p:spPr>
          <a:xfrm>
            <a:off x="7228353" y="1679845"/>
            <a:ext cx="1554480" cy="1554480"/>
          </a:xfrm>
          <a:prstGeom prst="rect">
            <a:avLst/>
          </a:prstGeom>
          <a:solidFill>
            <a:schemeClr val="lt1"/>
          </a:solidFill>
        </p:spPr>
      </p:pic>
      <p:pic>
        <p:nvPicPr>
          <p:cNvPr id="12" name="Picture 11">
            <a:extLst>
              <a:ext uri="{FF2B5EF4-FFF2-40B4-BE49-F238E27FC236}">
                <a16:creationId xmlns:a16="http://schemas.microsoft.com/office/drawing/2014/main" id="{A54317D9-5EC3-3C40-A634-56D172F19F06}"/>
              </a:ext>
            </a:extLst>
          </p:cNvPr>
          <p:cNvPicPr>
            <a:picLocks noChangeAspect="1"/>
          </p:cNvPicPr>
          <p:nvPr/>
        </p:nvPicPr>
        <p:blipFill>
          <a:blip r:embed="rId7"/>
          <a:stretch>
            <a:fillRect/>
          </a:stretch>
        </p:blipFill>
        <p:spPr>
          <a:xfrm>
            <a:off x="607320" y="2116098"/>
            <a:ext cx="1047750" cy="914400"/>
          </a:xfrm>
          <a:prstGeom prst="rect">
            <a:avLst/>
          </a:prstGeom>
        </p:spPr>
      </p:pic>
    </p:spTree>
    <p:extLst>
      <p:ext uri="{BB962C8B-B14F-4D97-AF65-F5344CB8AC3E}">
        <p14:creationId xmlns:p14="http://schemas.microsoft.com/office/powerpoint/2010/main" val="1598775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8BBBA-856C-47E4-B4CB-C83566180133}"/>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B39F1A83-4051-4DC2-893A-403B2C4815C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15</a:t>
            </a:fld>
            <a:endParaRPr lang="en-GB"/>
          </a:p>
        </p:txBody>
      </p:sp>
      <p:pic>
        <p:nvPicPr>
          <p:cNvPr id="4" name="demo">
            <a:hlinkClick r:id="" action="ppaction://media"/>
            <a:extLst>
              <a:ext uri="{FF2B5EF4-FFF2-40B4-BE49-F238E27FC236}">
                <a16:creationId xmlns:a16="http://schemas.microsoft.com/office/drawing/2014/main" id="{FE09869C-87E5-4B29-9C8D-722B0B82DFB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194880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84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prstClr val="black"/>
              <a:schemeClr val="tx2">
                <a:tint val="45000"/>
                <a:satMod val="400000"/>
              </a:schemeClr>
            </a:duotone>
            <a:extLst>
              <a:ext uri="{BEBA8EAE-BF5A-486C-A8C5-ECC9F3942E4B}">
                <a14:imgProps xmlns:a14="http://schemas.microsoft.com/office/drawing/2010/main">
                  <a14:imgLayer r:embed="rId4">
                    <a14:imgEffect>
                      <a14:saturation sat="0"/>
                    </a14:imgEffect>
                    <a14:imgEffect>
                      <a14:brightnessContrast bright="-68000" contrast="-69000"/>
                    </a14:imgEffect>
                  </a14:imgLayer>
                </a14:imgProps>
              </a:ext>
            </a:extLst>
          </a:blip>
          <a:srcRect/>
          <a:stretch>
            <a:fillRect l="-1000" r="-1000"/>
          </a:stretch>
        </a:blipFill>
        <a:effectLst/>
      </p:bgPr>
    </p:bg>
    <p:spTree>
      <p:nvGrpSpPr>
        <p:cNvPr id="1" name="Shape 884"/>
        <p:cNvGrpSpPr/>
        <p:nvPr/>
      </p:nvGrpSpPr>
      <p:grpSpPr>
        <a:xfrm>
          <a:off x="0" y="0"/>
          <a:ext cx="0" cy="0"/>
          <a:chOff x="0" y="0"/>
          <a:chExt cx="0" cy="0"/>
        </a:xfrm>
      </p:grpSpPr>
      <p:sp>
        <p:nvSpPr>
          <p:cNvPr id="2" name="Rectangle 1">
            <a:extLst>
              <a:ext uri="{FF2B5EF4-FFF2-40B4-BE49-F238E27FC236}">
                <a16:creationId xmlns:a16="http://schemas.microsoft.com/office/drawing/2014/main" id="{417F13F8-DFD3-449B-9366-E10F68572ADB}"/>
              </a:ext>
            </a:extLst>
          </p:cNvPr>
          <p:cNvSpPr/>
          <p:nvPr/>
        </p:nvSpPr>
        <p:spPr>
          <a:xfrm>
            <a:off x="3312400" y="0"/>
            <a:ext cx="5831599"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1" name="Google Shape;790;p49">
            <a:extLst>
              <a:ext uri="{FF2B5EF4-FFF2-40B4-BE49-F238E27FC236}">
                <a16:creationId xmlns:a16="http://schemas.microsoft.com/office/drawing/2014/main" id="{D7FF16DD-64E8-4118-9C15-05936C2FA429}"/>
              </a:ext>
            </a:extLst>
          </p:cNvPr>
          <p:cNvSpPr txBox="1"/>
          <p:nvPr/>
        </p:nvSpPr>
        <p:spPr>
          <a:xfrm>
            <a:off x="3799350" y="202125"/>
            <a:ext cx="4745736" cy="2677106"/>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400" b="0" i="0" u="none" strike="noStrike" kern="0" cap="none" spc="0" normalizeH="0" baseline="0" noProof="0" dirty="0">
                <a:ln>
                  <a:noFill/>
                </a:ln>
                <a:solidFill>
                  <a:srgbClr val="595959"/>
                </a:solidFill>
                <a:effectLst/>
                <a:uLnTx/>
                <a:uFillTx/>
                <a:latin typeface="Trebuchet MS" panose="020B0603020202020204" pitchFamily="34" charset="0"/>
                <a:cs typeface="Arial"/>
                <a:sym typeface="Arial"/>
              </a:rPr>
              <a:t>Wafer Map Classifier </a:t>
            </a:r>
            <a:r>
              <a:rPr lang="en-GB" sz="2400" dirty="0">
                <a:solidFill>
                  <a:srgbClr val="595959"/>
                </a:solidFill>
                <a:latin typeface="Trebuchet MS" panose="020B0603020202020204" pitchFamily="34" charset="0"/>
              </a:rPr>
              <a:t>for </a:t>
            </a:r>
            <a:r>
              <a:rPr kumimoji="0" lang="en-GB" sz="2400" b="0" i="0" u="none" strike="noStrike" kern="0" cap="none" spc="0" normalizeH="0" baseline="0" noProof="0" dirty="0">
                <a:ln>
                  <a:noFill/>
                </a:ln>
                <a:solidFill>
                  <a:srgbClr val="595959"/>
                </a:solidFill>
                <a:effectLst/>
                <a:uLnTx/>
                <a:uFillTx/>
                <a:latin typeface="Trebuchet MS" panose="020B0603020202020204" pitchFamily="34" charset="0"/>
                <a:cs typeface="Arial"/>
                <a:sym typeface="Arial"/>
              </a:rPr>
              <a:t>Early and Fast </a:t>
            </a:r>
            <a:r>
              <a:rPr kumimoji="0" lang="en-GB" sz="2400" b="1" i="0" u="none" strike="noStrike" kern="0" cap="none" spc="0" normalizeH="0" baseline="0" noProof="0" dirty="0">
                <a:ln>
                  <a:noFill/>
                </a:ln>
                <a:solidFill>
                  <a:srgbClr val="EE795B"/>
                </a:solidFill>
                <a:effectLst/>
                <a:uLnTx/>
                <a:uFillTx/>
                <a:latin typeface="Trebuchet MS" panose="020B0603020202020204" pitchFamily="34" charset="0"/>
                <a:cs typeface="Arial"/>
                <a:sym typeface="Arial"/>
              </a:rPr>
              <a:t>Defect Detection</a:t>
            </a:r>
            <a:r>
              <a:rPr kumimoji="0" lang="en-GB" sz="2400" b="0" i="0" u="none" strike="noStrike" kern="0" cap="none" spc="0" normalizeH="0" baseline="0" noProof="0" dirty="0">
                <a:ln>
                  <a:noFill/>
                </a:ln>
                <a:solidFill>
                  <a:srgbClr val="000000"/>
                </a:solidFill>
                <a:effectLst/>
                <a:uLnTx/>
                <a:uFillTx/>
                <a:latin typeface="Trebuchet MS" panose="020B0603020202020204" pitchFamily="34" charset="0"/>
                <a:cs typeface="Arial"/>
                <a:sym typeface="Arial"/>
              </a:rPr>
              <a:t> </a:t>
            </a:r>
            <a:r>
              <a:rPr kumimoji="0" lang="en-GB" sz="2400" b="0" i="0" u="none" strike="noStrike" kern="0" cap="none" spc="0" normalizeH="0" baseline="0" noProof="0" dirty="0">
                <a:ln>
                  <a:noFill/>
                </a:ln>
                <a:solidFill>
                  <a:srgbClr val="595959"/>
                </a:solidFill>
                <a:effectLst/>
                <a:uLnTx/>
                <a:uFillTx/>
                <a:latin typeface="Trebuchet MS" panose="020B0603020202020204" pitchFamily="34" charset="0"/>
                <a:cs typeface="Arial"/>
                <a:sym typeface="Arial"/>
              </a:rPr>
              <a:t>and </a:t>
            </a:r>
            <a:r>
              <a:rPr kumimoji="0" lang="en-GB" sz="2400" b="1" i="0" u="none" strike="noStrike" kern="0" cap="none" spc="0" normalizeH="0" baseline="0" noProof="0" dirty="0">
                <a:ln>
                  <a:noFill/>
                </a:ln>
                <a:solidFill>
                  <a:srgbClr val="EE795B"/>
                </a:solidFill>
                <a:effectLst/>
                <a:uLnTx/>
                <a:uFillTx/>
                <a:latin typeface="Trebuchet MS" panose="020B0603020202020204" pitchFamily="34" charset="0"/>
                <a:cs typeface="Arial"/>
                <a:sym typeface="Arial"/>
              </a:rPr>
              <a:t>Defect Source</a:t>
            </a:r>
            <a:r>
              <a:rPr kumimoji="0" lang="en-GB" sz="2400" b="0" i="0" u="none" strike="noStrike" kern="0" cap="none" spc="0" normalizeH="0" baseline="0" noProof="0" dirty="0">
                <a:ln>
                  <a:noFill/>
                </a:ln>
                <a:solidFill>
                  <a:srgbClr val="FFFFFF"/>
                </a:solidFill>
                <a:effectLst/>
                <a:uLnTx/>
                <a:uFillTx/>
                <a:latin typeface="Trebuchet MS" panose="020B0603020202020204" pitchFamily="34" charset="0"/>
                <a:cs typeface="Arial"/>
                <a:sym typeface="Arial"/>
              </a:rPr>
              <a:t> </a:t>
            </a:r>
            <a:r>
              <a:rPr kumimoji="0" lang="en-GB" sz="2400" b="0" i="0" u="none" strike="noStrike" kern="0" cap="none" spc="0" normalizeH="0" baseline="0" noProof="0" dirty="0">
                <a:ln>
                  <a:noFill/>
                </a:ln>
                <a:solidFill>
                  <a:srgbClr val="595959"/>
                </a:solidFill>
                <a:effectLst/>
                <a:uLnTx/>
                <a:uFillTx/>
                <a:latin typeface="Trebuchet MS" panose="020B0603020202020204" pitchFamily="34" charset="0"/>
                <a:cs typeface="Arial"/>
                <a:sym typeface="Arial"/>
              </a:rPr>
              <a:t>Identification</a:t>
            </a:r>
            <a:endParaRPr kumimoji="0" sz="2050" b="0" i="0" u="none" strike="noStrike" kern="0" cap="none" spc="0" normalizeH="0" baseline="0" noProof="0" dirty="0">
              <a:ln>
                <a:noFill/>
              </a:ln>
              <a:solidFill>
                <a:srgbClr val="595959"/>
              </a:solidFill>
              <a:effectLst/>
              <a:uLnTx/>
              <a:uFillTx/>
              <a:latin typeface="Trebuchet MS" panose="020B0603020202020204" pitchFamily="34" charset="0"/>
              <a:ea typeface="Trebuchet MS"/>
              <a:cs typeface="Trebuchet MS"/>
              <a:sym typeface="Trebuchet MS"/>
            </a:endParaRPr>
          </a:p>
        </p:txBody>
      </p:sp>
      <p:sp>
        <p:nvSpPr>
          <p:cNvPr id="13" name="Google Shape;794;p49">
            <a:extLst>
              <a:ext uri="{FF2B5EF4-FFF2-40B4-BE49-F238E27FC236}">
                <a16:creationId xmlns:a16="http://schemas.microsoft.com/office/drawing/2014/main" id="{10570E9E-7E09-4D2D-8A1B-E092BB7DAE84}"/>
              </a:ext>
            </a:extLst>
          </p:cNvPr>
          <p:cNvSpPr/>
          <p:nvPr/>
        </p:nvSpPr>
        <p:spPr>
          <a:xfrm>
            <a:off x="2372540" y="3856939"/>
            <a:ext cx="642839" cy="671729"/>
          </a:xfrm>
          <a:prstGeom prst="ellipse">
            <a:avLst/>
          </a:prstGeom>
          <a:noFill/>
          <a:ln w="1905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794;p49">
            <a:extLst>
              <a:ext uri="{FF2B5EF4-FFF2-40B4-BE49-F238E27FC236}">
                <a16:creationId xmlns:a16="http://schemas.microsoft.com/office/drawing/2014/main" id="{C340E160-C90D-4838-8C5F-A8B821831378}"/>
              </a:ext>
            </a:extLst>
          </p:cNvPr>
          <p:cNvSpPr/>
          <p:nvPr/>
        </p:nvSpPr>
        <p:spPr>
          <a:xfrm>
            <a:off x="2368196" y="1789997"/>
            <a:ext cx="642839" cy="671729"/>
          </a:xfrm>
          <a:prstGeom prst="ellipse">
            <a:avLst/>
          </a:prstGeom>
          <a:noFill/>
          <a:ln w="1905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794;p49">
            <a:extLst>
              <a:ext uri="{FF2B5EF4-FFF2-40B4-BE49-F238E27FC236}">
                <a16:creationId xmlns:a16="http://schemas.microsoft.com/office/drawing/2014/main" id="{6264E899-962A-48FD-BA8F-99BF80DD020F}"/>
              </a:ext>
            </a:extLst>
          </p:cNvPr>
          <p:cNvSpPr/>
          <p:nvPr/>
        </p:nvSpPr>
        <p:spPr>
          <a:xfrm>
            <a:off x="2379894" y="2826583"/>
            <a:ext cx="642839" cy="671729"/>
          </a:xfrm>
          <a:prstGeom prst="ellipse">
            <a:avLst/>
          </a:prstGeom>
          <a:noFill/>
          <a:ln w="1905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794;p49">
            <a:extLst>
              <a:ext uri="{FF2B5EF4-FFF2-40B4-BE49-F238E27FC236}">
                <a16:creationId xmlns:a16="http://schemas.microsoft.com/office/drawing/2014/main" id="{EE1F60C4-FE2F-4911-B5DD-B92B2F0D8783}"/>
              </a:ext>
            </a:extLst>
          </p:cNvPr>
          <p:cNvSpPr/>
          <p:nvPr/>
        </p:nvSpPr>
        <p:spPr>
          <a:xfrm>
            <a:off x="2380379" y="811221"/>
            <a:ext cx="642839" cy="671729"/>
          </a:xfrm>
          <a:prstGeom prst="ellipse">
            <a:avLst/>
          </a:prstGeom>
          <a:noFill/>
          <a:ln w="1905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458;p40">
            <a:extLst>
              <a:ext uri="{FF2B5EF4-FFF2-40B4-BE49-F238E27FC236}">
                <a16:creationId xmlns:a16="http://schemas.microsoft.com/office/drawing/2014/main" id="{BFDFBC62-1AFE-4202-A45E-6BA77906A53A}"/>
              </a:ext>
            </a:extLst>
          </p:cNvPr>
          <p:cNvSpPr txBox="1"/>
          <p:nvPr/>
        </p:nvSpPr>
        <p:spPr>
          <a:xfrm>
            <a:off x="292822" y="2920227"/>
            <a:ext cx="1907908" cy="484439"/>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FFFFFF"/>
                </a:solidFill>
                <a:effectLst/>
                <a:uLnTx/>
                <a:uFillTx/>
                <a:latin typeface="Trebuchet MS" panose="020B0603020202020204" pitchFamily="34" charset="0"/>
                <a:cs typeface="Arial"/>
                <a:sym typeface="Arial"/>
              </a:rPr>
              <a:t>Customizable</a:t>
            </a:r>
            <a:endParaRPr kumimoji="0" sz="1600" b="1" i="0" u="none" strike="noStrike" kern="0" cap="none" spc="0" normalizeH="0" baseline="0" noProof="0" dirty="0">
              <a:ln>
                <a:noFill/>
              </a:ln>
              <a:solidFill>
                <a:srgbClr val="FFFFFF"/>
              </a:solidFill>
              <a:effectLst/>
              <a:uLnTx/>
              <a:uFillTx/>
              <a:latin typeface="Trebuchet MS" panose="020B0603020202020204" pitchFamily="34" charset="0"/>
              <a:cs typeface="Arial"/>
              <a:sym typeface="Arial"/>
            </a:endParaRPr>
          </a:p>
        </p:txBody>
      </p:sp>
      <p:sp>
        <p:nvSpPr>
          <p:cNvPr id="39" name="Google Shape;458;p40">
            <a:extLst>
              <a:ext uri="{FF2B5EF4-FFF2-40B4-BE49-F238E27FC236}">
                <a16:creationId xmlns:a16="http://schemas.microsoft.com/office/drawing/2014/main" id="{EC811C36-9A6E-49B0-B4CE-AE48B5EB381E}"/>
              </a:ext>
            </a:extLst>
          </p:cNvPr>
          <p:cNvSpPr txBox="1"/>
          <p:nvPr/>
        </p:nvSpPr>
        <p:spPr>
          <a:xfrm>
            <a:off x="517170" y="904865"/>
            <a:ext cx="1634578" cy="484439"/>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GB" sz="2000" b="1" dirty="0">
                <a:solidFill>
                  <a:srgbClr val="FFFFFF"/>
                </a:solidFill>
                <a:latin typeface="Trebuchet MS" panose="020B0603020202020204" pitchFamily="34" charset="0"/>
              </a:rPr>
              <a:t>Consistent</a:t>
            </a:r>
            <a:endParaRPr kumimoji="0" sz="1600" b="1" i="0" u="none" strike="noStrike" kern="0" cap="none" spc="0" normalizeH="0" baseline="0" noProof="0" dirty="0">
              <a:ln>
                <a:noFill/>
              </a:ln>
              <a:solidFill>
                <a:srgbClr val="FFFFFF"/>
              </a:solidFill>
              <a:effectLst/>
              <a:uLnTx/>
              <a:uFillTx/>
              <a:latin typeface="Trebuchet MS" panose="020B0603020202020204" pitchFamily="34" charset="0"/>
              <a:cs typeface="Arial"/>
              <a:sym typeface="Arial"/>
            </a:endParaRPr>
          </a:p>
        </p:txBody>
      </p:sp>
      <p:sp>
        <p:nvSpPr>
          <p:cNvPr id="40" name="Google Shape;458;p40">
            <a:extLst>
              <a:ext uri="{FF2B5EF4-FFF2-40B4-BE49-F238E27FC236}">
                <a16:creationId xmlns:a16="http://schemas.microsoft.com/office/drawing/2014/main" id="{677C8269-144B-4E34-9667-1BFDC26161FB}"/>
              </a:ext>
            </a:extLst>
          </p:cNvPr>
          <p:cNvSpPr txBox="1"/>
          <p:nvPr/>
        </p:nvSpPr>
        <p:spPr>
          <a:xfrm>
            <a:off x="194858" y="1883641"/>
            <a:ext cx="2005872" cy="484439"/>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GB" sz="2000" b="1" dirty="0">
                <a:solidFill>
                  <a:srgbClr val="FFFFFF"/>
                </a:solidFill>
                <a:latin typeface="Trebuchet MS" panose="020B0603020202020204" pitchFamily="34" charset="0"/>
              </a:rPr>
              <a:t>Time Efficient</a:t>
            </a:r>
            <a:endParaRPr kumimoji="0" sz="1600" b="1" i="0" u="none" strike="noStrike" kern="0" cap="none" spc="0" normalizeH="0" baseline="0" noProof="0" dirty="0">
              <a:ln>
                <a:noFill/>
              </a:ln>
              <a:solidFill>
                <a:srgbClr val="FFFFFF"/>
              </a:solidFill>
              <a:effectLst/>
              <a:uLnTx/>
              <a:uFillTx/>
              <a:latin typeface="Trebuchet MS" panose="020B0603020202020204" pitchFamily="34" charset="0"/>
              <a:cs typeface="Arial"/>
              <a:sym typeface="Arial"/>
            </a:endParaRPr>
          </a:p>
        </p:txBody>
      </p:sp>
      <p:sp>
        <p:nvSpPr>
          <p:cNvPr id="41" name="Google Shape;458;p40">
            <a:extLst>
              <a:ext uri="{FF2B5EF4-FFF2-40B4-BE49-F238E27FC236}">
                <a16:creationId xmlns:a16="http://schemas.microsoft.com/office/drawing/2014/main" id="{B09E5904-E454-434A-AD2E-715D2BC34766}"/>
              </a:ext>
            </a:extLst>
          </p:cNvPr>
          <p:cNvSpPr txBox="1"/>
          <p:nvPr/>
        </p:nvSpPr>
        <p:spPr>
          <a:xfrm>
            <a:off x="141836" y="3900179"/>
            <a:ext cx="2005872" cy="484439"/>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1" i="0" u="none" strike="noStrike" kern="0" cap="none" spc="0" normalizeH="0" baseline="0" noProof="0" dirty="0">
                <a:ln>
                  <a:noFill/>
                </a:ln>
                <a:solidFill>
                  <a:srgbClr val="FFFFFF"/>
                </a:solidFill>
                <a:effectLst/>
                <a:uLnTx/>
                <a:uFillTx/>
                <a:latin typeface="Trebuchet MS" panose="020B0603020202020204" pitchFamily="34" charset="0"/>
                <a:cs typeface="Arial"/>
                <a:sym typeface="Arial"/>
              </a:rPr>
              <a:t>Cost Effective</a:t>
            </a:r>
            <a:endParaRPr kumimoji="0" sz="1600" b="1" i="0" u="none" strike="noStrike" kern="0" cap="none" spc="0" normalizeH="0" baseline="0" noProof="0" dirty="0">
              <a:ln>
                <a:noFill/>
              </a:ln>
              <a:solidFill>
                <a:srgbClr val="FFFFFF"/>
              </a:solidFill>
              <a:effectLst/>
              <a:uLnTx/>
              <a:uFillTx/>
              <a:latin typeface="Trebuchet MS" panose="020B0603020202020204" pitchFamily="34" charset="0"/>
              <a:cs typeface="Arial"/>
              <a:sym typeface="Arial"/>
            </a:endParaRPr>
          </a:p>
        </p:txBody>
      </p:sp>
      <p:sp>
        <p:nvSpPr>
          <p:cNvPr id="42" name="Google Shape;790;p49">
            <a:extLst>
              <a:ext uri="{FF2B5EF4-FFF2-40B4-BE49-F238E27FC236}">
                <a16:creationId xmlns:a16="http://schemas.microsoft.com/office/drawing/2014/main" id="{3893CC6F-3F4E-4D47-ABF0-6AE97F6FE69C}"/>
              </a:ext>
            </a:extLst>
          </p:cNvPr>
          <p:cNvSpPr txBox="1"/>
          <p:nvPr/>
        </p:nvSpPr>
        <p:spPr>
          <a:xfrm>
            <a:off x="3799350" y="3150298"/>
            <a:ext cx="4421097" cy="1082603"/>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400" b="0" i="0" u="none" strike="noStrike" kern="0" cap="none" spc="0" normalizeH="0" baseline="0" noProof="0" dirty="0">
                <a:ln>
                  <a:noFill/>
                </a:ln>
                <a:solidFill>
                  <a:srgbClr val="595959"/>
                </a:solidFill>
                <a:effectLst/>
                <a:uLnTx/>
                <a:uFillTx/>
                <a:latin typeface="Trebuchet MS" panose="020B0603020202020204" pitchFamily="34" charset="0"/>
                <a:cs typeface="Arial"/>
                <a:sym typeface="Arial"/>
              </a:rPr>
              <a:t>Model can be tuned for custom </a:t>
            </a:r>
            <a:r>
              <a:rPr kumimoji="0" lang="en-GB" sz="2400" b="1" i="0" u="none" strike="noStrike" kern="0" cap="none" spc="0" normalizeH="0" baseline="0" noProof="0" dirty="0">
                <a:ln>
                  <a:noFill/>
                </a:ln>
                <a:solidFill>
                  <a:srgbClr val="EE795B"/>
                </a:solidFill>
                <a:effectLst/>
                <a:uLnTx/>
                <a:uFillTx/>
                <a:latin typeface="Trebuchet MS" panose="020B0603020202020204" pitchFamily="34" charset="0"/>
                <a:cs typeface="Arial"/>
                <a:sym typeface="Arial"/>
              </a:rPr>
              <a:t>Defect Patterns</a:t>
            </a:r>
            <a:r>
              <a:rPr kumimoji="0" lang="en-GB" sz="2400" b="1" i="0" u="none" strike="noStrike" kern="0" cap="none" spc="0" normalizeH="0" baseline="0" noProof="0" dirty="0">
                <a:ln>
                  <a:noFill/>
                </a:ln>
                <a:solidFill>
                  <a:srgbClr val="595959"/>
                </a:solidFill>
                <a:effectLst/>
                <a:uLnTx/>
                <a:uFillTx/>
                <a:latin typeface="Trebuchet MS" panose="020B0603020202020204" pitchFamily="34" charset="0"/>
                <a:cs typeface="Arial"/>
                <a:sym typeface="Arial"/>
              </a:rPr>
              <a:t> </a:t>
            </a:r>
            <a:r>
              <a:rPr kumimoji="0" lang="en-GB" sz="2400" b="0" i="0" u="none" strike="noStrike" kern="0" cap="none" spc="0" normalizeH="0" baseline="0" noProof="0" dirty="0">
                <a:ln>
                  <a:noFill/>
                </a:ln>
                <a:solidFill>
                  <a:srgbClr val="595959"/>
                </a:solidFill>
                <a:effectLst/>
                <a:uLnTx/>
                <a:uFillTx/>
                <a:latin typeface="Trebuchet MS" panose="020B0603020202020204" pitchFamily="34" charset="0"/>
                <a:cs typeface="Arial"/>
                <a:sym typeface="Arial"/>
              </a:rPr>
              <a:t>for fast defect sourcing</a:t>
            </a:r>
            <a:endParaRPr kumimoji="0" sz="2050" b="0" i="0" u="none" strike="noStrike" kern="0" cap="none" spc="0" normalizeH="0" baseline="0" noProof="0" dirty="0">
              <a:ln>
                <a:noFill/>
              </a:ln>
              <a:solidFill>
                <a:srgbClr val="595959"/>
              </a:solidFill>
              <a:effectLst/>
              <a:uLnTx/>
              <a:uFillTx/>
              <a:latin typeface="Trebuchet MS" panose="020B0603020202020204" pitchFamily="34" charset="0"/>
              <a:ea typeface="Trebuchet MS"/>
              <a:cs typeface="Trebuchet MS"/>
              <a:sym typeface="Trebuchet MS"/>
            </a:endParaRPr>
          </a:p>
        </p:txBody>
      </p:sp>
      <p:grpSp>
        <p:nvGrpSpPr>
          <p:cNvPr id="43" name="Google Shape;1219;p58">
            <a:extLst>
              <a:ext uri="{FF2B5EF4-FFF2-40B4-BE49-F238E27FC236}">
                <a16:creationId xmlns:a16="http://schemas.microsoft.com/office/drawing/2014/main" id="{804ADF37-D0E1-4B3E-A4D0-F5BF437B20C2}"/>
              </a:ext>
            </a:extLst>
          </p:cNvPr>
          <p:cNvGrpSpPr/>
          <p:nvPr/>
        </p:nvGrpSpPr>
        <p:grpSpPr>
          <a:xfrm>
            <a:off x="2539152" y="969842"/>
            <a:ext cx="331699" cy="333331"/>
            <a:chOff x="1443038" y="4081463"/>
            <a:chExt cx="3911550" cy="3930787"/>
          </a:xfrm>
        </p:grpSpPr>
        <p:sp>
          <p:nvSpPr>
            <p:cNvPr id="44" name="Google Shape;1220;p58">
              <a:extLst>
                <a:ext uri="{FF2B5EF4-FFF2-40B4-BE49-F238E27FC236}">
                  <a16:creationId xmlns:a16="http://schemas.microsoft.com/office/drawing/2014/main" id="{305E8137-25B1-4E84-BF7F-C2E163E48E1A}"/>
                </a:ext>
              </a:extLst>
            </p:cNvPr>
            <p:cNvSpPr/>
            <p:nvPr/>
          </p:nvSpPr>
          <p:spPr>
            <a:xfrm>
              <a:off x="1443038" y="4476750"/>
              <a:ext cx="3532200" cy="3535500"/>
            </a:xfrm>
            <a:custGeom>
              <a:avLst/>
              <a:gdLst/>
              <a:ahLst/>
              <a:cxnLst/>
              <a:rect l="l" t="t" r="r" b="b"/>
              <a:pathLst>
                <a:path w="120000" h="120000" extrusionOk="0">
                  <a:moveTo>
                    <a:pt x="59999" y="0"/>
                  </a:moveTo>
                  <a:lnTo>
                    <a:pt x="63694" y="134"/>
                  </a:lnTo>
                  <a:lnTo>
                    <a:pt x="67334" y="458"/>
                  </a:lnTo>
                  <a:lnTo>
                    <a:pt x="70894" y="969"/>
                  </a:lnTo>
                  <a:lnTo>
                    <a:pt x="74400" y="1751"/>
                  </a:lnTo>
                  <a:lnTo>
                    <a:pt x="77824" y="2721"/>
                  </a:lnTo>
                  <a:lnTo>
                    <a:pt x="81168" y="3852"/>
                  </a:lnTo>
                  <a:lnTo>
                    <a:pt x="84404" y="5199"/>
                  </a:lnTo>
                  <a:lnTo>
                    <a:pt x="87559" y="6708"/>
                  </a:lnTo>
                  <a:lnTo>
                    <a:pt x="87478" y="7759"/>
                  </a:lnTo>
                  <a:lnTo>
                    <a:pt x="87532" y="8810"/>
                  </a:lnTo>
                  <a:lnTo>
                    <a:pt x="88206" y="17566"/>
                  </a:lnTo>
                  <a:lnTo>
                    <a:pt x="83217" y="22496"/>
                  </a:lnTo>
                  <a:lnTo>
                    <a:pt x="80629" y="21041"/>
                  </a:lnTo>
                  <a:lnTo>
                    <a:pt x="77959" y="19694"/>
                  </a:lnTo>
                  <a:lnTo>
                    <a:pt x="75155" y="18563"/>
                  </a:lnTo>
                  <a:lnTo>
                    <a:pt x="72269" y="17647"/>
                  </a:lnTo>
                  <a:lnTo>
                    <a:pt x="69330" y="16919"/>
                  </a:lnTo>
                  <a:lnTo>
                    <a:pt x="66283" y="16353"/>
                  </a:lnTo>
                  <a:lnTo>
                    <a:pt x="63155" y="16003"/>
                  </a:lnTo>
                  <a:lnTo>
                    <a:pt x="59999" y="15895"/>
                  </a:lnTo>
                  <a:lnTo>
                    <a:pt x="56710" y="16003"/>
                  </a:lnTo>
                  <a:lnTo>
                    <a:pt x="53474" y="16380"/>
                  </a:lnTo>
                  <a:lnTo>
                    <a:pt x="50346" y="16946"/>
                  </a:lnTo>
                  <a:lnTo>
                    <a:pt x="47271" y="17754"/>
                  </a:lnTo>
                  <a:lnTo>
                    <a:pt x="44278" y="18778"/>
                  </a:lnTo>
                  <a:lnTo>
                    <a:pt x="41393" y="19991"/>
                  </a:lnTo>
                  <a:lnTo>
                    <a:pt x="38642" y="21418"/>
                  </a:lnTo>
                  <a:lnTo>
                    <a:pt x="36000" y="23035"/>
                  </a:lnTo>
                  <a:lnTo>
                    <a:pt x="33438" y="24759"/>
                  </a:lnTo>
                  <a:lnTo>
                    <a:pt x="31065" y="26726"/>
                  </a:lnTo>
                  <a:lnTo>
                    <a:pt x="28826" y="28828"/>
                  </a:lnTo>
                  <a:lnTo>
                    <a:pt x="26723" y="31064"/>
                  </a:lnTo>
                  <a:lnTo>
                    <a:pt x="24782" y="33488"/>
                  </a:lnTo>
                  <a:lnTo>
                    <a:pt x="22975" y="35994"/>
                  </a:lnTo>
                  <a:lnTo>
                    <a:pt x="21411" y="38634"/>
                  </a:lnTo>
                  <a:lnTo>
                    <a:pt x="19982" y="41436"/>
                  </a:lnTo>
                  <a:lnTo>
                    <a:pt x="18768" y="44292"/>
                  </a:lnTo>
                  <a:lnTo>
                    <a:pt x="17743" y="47256"/>
                  </a:lnTo>
                  <a:lnTo>
                    <a:pt x="16934" y="50327"/>
                  </a:lnTo>
                  <a:lnTo>
                    <a:pt x="16368" y="53506"/>
                  </a:lnTo>
                  <a:lnTo>
                    <a:pt x="16017" y="56713"/>
                  </a:lnTo>
                  <a:lnTo>
                    <a:pt x="15883" y="59973"/>
                  </a:lnTo>
                  <a:lnTo>
                    <a:pt x="16017" y="63313"/>
                  </a:lnTo>
                  <a:lnTo>
                    <a:pt x="16368" y="66519"/>
                  </a:lnTo>
                  <a:lnTo>
                    <a:pt x="16934" y="69672"/>
                  </a:lnTo>
                  <a:lnTo>
                    <a:pt x="17743" y="72743"/>
                  </a:lnTo>
                  <a:lnTo>
                    <a:pt x="18768" y="75707"/>
                  </a:lnTo>
                  <a:lnTo>
                    <a:pt x="19982" y="78590"/>
                  </a:lnTo>
                  <a:lnTo>
                    <a:pt x="21411" y="81338"/>
                  </a:lnTo>
                  <a:lnTo>
                    <a:pt x="22975" y="84005"/>
                  </a:lnTo>
                  <a:lnTo>
                    <a:pt x="24782" y="86537"/>
                  </a:lnTo>
                  <a:lnTo>
                    <a:pt x="26723" y="88908"/>
                  </a:lnTo>
                  <a:lnTo>
                    <a:pt x="28826" y="91198"/>
                  </a:lnTo>
                  <a:lnTo>
                    <a:pt x="31065" y="93300"/>
                  </a:lnTo>
                  <a:lnTo>
                    <a:pt x="33492" y="95186"/>
                  </a:lnTo>
                  <a:lnTo>
                    <a:pt x="36000" y="96991"/>
                  </a:lnTo>
                  <a:lnTo>
                    <a:pt x="38642" y="98607"/>
                  </a:lnTo>
                  <a:lnTo>
                    <a:pt x="41420" y="99982"/>
                  </a:lnTo>
                  <a:lnTo>
                    <a:pt x="44305" y="101194"/>
                  </a:lnTo>
                  <a:lnTo>
                    <a:pt x="47271" y="102218"/>
                  </a:lnTo>
                  <a:lnTo>
                    <a:pt x="50346" y="103026"/>
                  </a:lnTo>
                  <a:lnTo>
                    <a:pt x="53501" y="103619"/>
                  </a:lnTo>
                  <a:lnTo>
                    <a:pt x="56710" y="103996"/>
                  </a:lnTo>
                  <a:lnTo>
                    <a:pt x="59999" y="104077"/>
                  </a:lnTo>
                  <a:lnTo>
                    <a:pt x="63316" y="103996"/>
                  </a:lnTo>
                  <a:lnTo>
                    <a:pt x="66525" y="103619"/>
                  </a:lnTo>
                  <a:lnTo>
                    <a:pt x="69680" y="103026"/>
                  </a:lnTo>
                  <a:lnTo>
                    <a:pt x="72782" y="102218"/>
                  </a:lnTo>
                  <a:lnTo>
                    <a:pt x="75721" y="101194"/>
                  </a:lnTo>
                  <a:lnTo>
                    <a:pt x="78606" y="99982"/>
                  </a:lnTo>
                  <a:lnTo>
                    <a:pt x="81411" y="98607"/>
                  </a:lnTo>
                  <a:lnTo>
                    <a:pt x="84026" y="96991"/>
                  </a:lnTo>
                  <a:lnTo>
                    <a:pt x="86561" y="95186"/>
                  </a:lnTo>
                  <a:lnTo>
                    <a:pt x="88934" y="93300"/>
                  </a:lnTo>
                  <a:lnTo>
                    <a:pt x="91226" y="91198"/>
                  </a:lnTo>
                  <a:lnTo>
                    <a:pt x="93330" y="88908"/>
                  </a:lnTo>
                  <a:lnTo>
                    <a:pt x="95271" y="86537"/>
                  </a:lnTo>
                  <a:lnTo>
                    <a:pt x="97024" y="84005"/>
                  </a:lnTo>
                  <a:lnTo>
                    <a:pt x="98642" y="81338"/>
                  </a:lnTo>
                  <a:lnTo>
                    <a:pt x="100017" y="78590"/>
                  </a:lnTo>
                  <a:lnTo>
                    <a:pt x="101231" y="75707"/>
                  </a:lnTo>
                  <a:lnTo>
                    <a:pt x="102283" y="72743"/>
                  </a:lnTo>
                  <a:lnTo>
                    <a:pt x="103065" y="69672"/>
                  </a:lnTo>
                  <a:lnTo>
                    <a:pt x="103658" y="66519"/>
                  </a:lnTo>
                  <a:lnTo>
                    <a:pt x="104035" y="63313"/>
                  </a:lnTo>
                  <a:lnTo>
                    <a:pt x="104143" y="59973"/>
                  </a:lnTo>
                  <a:lnTo>
                    <a:pt x="104035" y="56820"/>
                  </a:lnTo>
                  <a:lnTo>
                    <a:pt x="103712" y="53749"/>
                  </a:lnTo>
                  <a:lnTo>
                    <a:pt x="103146" y="50704"/>
                  </a:lnTo>
                  <a:lnTo>
                    <a:pt x="102391" y="47741"/>
                  </a:lnTo>
                  <a:lnTo>
                    <a:pt x="101474" y="44831"/>
                  </a:lnTo>
                  <a:lnTo>
                    <a:pt x="100341" y="42083"/>
                  </a:lnTo>
                  <a:lnTo>
                    <a:pt x="98993" y="39362"/>
                  </a:lnTo>
                  <a:lnTo>
                    <a:pt x="97537" y="36775"/>
                  </a:lnTo>
                  <a:lnTo>
                    <a:pt x="103011" y="31306"/>
                  </a:lnTo>
                  <a:lnTo>
                    <a:pt x="110642" y="31872"/>
                  </a:lnTo>
                  <a:lnTo>
                    <a:pt x="111532" y="31899"/>
                  </a:lnTo>
                  <a:lnTo>
                    <a:pt x="112260" y="31899"/>
                  </a:lnTo>
                  <a:lnTo>
                    <a:pt x="112988" y="31818"/>
                  </a:lnTo>
                  <a:lnTo>
                    <a:pt x="114606" y="35024"/>
                  </a:lnTo>
                  <a:lnTo>
                    <a:pt x="115982" y="38338"/>
                  </a:lnTo>
                  <a:lnTo>
                    <a:pt x="117195" y="41760"/>
                  </a:lnTo>
                  <a:lnTo>
                    <a:pt x="118166" y="45235"/>
                  </a:lnTo>
                  <a:lnTo>
                    <a:pt x="118975" y="48792"/>
                  </a:lnTo>
                  <a:lnTo>
                    <a:pt x="119541" y="52483"/>
                  </a:lnTo>
                  <a:lnTo>
                    <a:pt x="119919" y="56228"/>
                  </a:lnTo>
                  <a:lnTo>
                    <a:pt x="119999" y="59973"/>
                  </a:lnTo>
                  <a:lnTo>
                    <a:pt x="119865" y="63960"/>
                  </a:lnTo>
                  <a:lnTo>
                    <a:pt x="119514" y="67813"/>
                  </a:lnTo>
                  <a:lnTo>
                    <a:pt x="118894" y="71612"/>
                  </a:lnTo>
                  <a:lnTo>
                    <a:pt x="118058" y="75330"/>
                  </a:lnTo>
                  <a:lnTo>
                    <a:pt x="116952" y="78940"/>
                  </a:lnTo>
                  <a:lnTo>
                    <a:pt x="115658" y="82469"/>
                  </a:lnTo>
                  <a:lnTo>
                    <a:pt x="114148" y="85918"/>
                  </a:lnTo>
                  <a:lnTo>
                    <a:pt x="112449" y="89205"/>
                  </a:lnTo>
                  <a:lnTo>
                    <a:pt x="110507" y="92357"/>
                  </a:lnTo>
                  <a:lnTo>
                    <a:pt x="108431" y="95455"/>
                  </a:lnTo>
                  <a:lnTo>
                    <a:pt x="106166" y="98311"/>
                  </a:lnTo>
                  <a:lnTo>
                    <a:pt x="103739" y="101086"/>
                  </a:lnTo>
                  <a:lnTo>
                    <a:pt x="101096" y="103700"/>
                  </a:lnTo>
                  <a:lnTo>
                    <a:pt x="98346" y="106151"/>
                  </a:lnTo>
                  <a:lnTo>
                    <a:pt x="95433" y="108414"/>
                  </a:lnTo>
                  <a:lnTo>
                    <a:pt x="92386" y="110516"/>
                  </a:lnTo>
                  <a:lnTo>
                    <a:pt x="89231" y="112429"/>
                  </a:lnTo>
                  <a:lnTo>
                    <a:pt x="85914" y="114126"/>
                  </a:lnTo>
                  <a:lnTo>
                    <a:pt x="82489" y="115635"/>
                  </a:lnTo>
                  <a:lnTo>
                    <a:pt x="78984" y="116928"/>
                  </a:lnTo>
                  <a:lnTo>
                    <a:pt x="75370" y="118006"/>
                  </a:lnTo>
                  <a:lnTo>
                    <a:pt x="71622" y="118868"/>
                  </a:lnTo>
                  <a:lnTo>
                    <a:pt x="67820" y="119461"/>
                  </a:lnTo>
                  <a:lnTo>
                    <a:pt x="63937" y="119865"/>
                  </a:lnTo>
                  <a:lnTo>
                    <a:pt x="59999" y="120000"/>
                  </a:lnTo>
                  <a:lnTo>
                    <a:pt x="56062" y="119865"/>
                  </a:lnTo>
                  <a:lnTo>
                    <a:pt x="52179" y="119461"/>
                  </a:lnTo>
                  <a:lnTo>
                    <a:pt x="48377" y="118868"/>
                  </a:lnTo>
                  <a:lnTo>
                    <a:pt x="44683" y="118006"/>
                  </a:lnTo>
                  <a:lnTo>
                    <a:pt x="41015" y="116928"/>
                  </a:lnTo>
                  <a:lnTo>
                    <a:pt x="37510" y="115635"/>
                  </a:lnTo>
                  <a:lnTo>
                    <a:pt x="34085" y="114126"/>
                  </a:lnTo>
                  <a:lnTo>
                    <a:pt x="30768" y="112429"/>
                  </a:lnTo>
                  <a:lnTo>
                    <a:pt x="27613" y="110516"/>
                  </a:lnTo>
                  <a:lnTo>
                    <a:pt x="24566" y="108414"/>
                  </a:lnTo>
                  <a:lnTo>
                    <a:pt x="21653" y="106151"/>
                  </a:lnTo>
                  <a:lnTo>
                    <a:pt x="18903" y="103700"/>
                  </a:lnTo>
                  <a:lnTo>
                    <a:pt x="16287" y="101086"/>
                  </a:lnTo>
                  <a:lnTo>
                    <a:pt x="13833" y="98311"/>
                  </a:lnTo>
                  <a:lnTo>
                    <a:pt x="11541" y="95455"/>
                  </a:lnTo>
                  <a:lnTo>
                    <a:pt x="9492" y="92357"/>
                  </a:lnTo>
                  <a:lnTo>
                    <a:pt x="7577" y="89205"/>
                  </a:lnTo>
                  <a:lnTo>
                    <a:pt x="5878" y="85918"/>
                  </a:lnTo>
                  <a:lnTo>
                    <a:pt x="4341" y="82469"/>
                  </a:lnTo>
                  <a:lnTo>
                    <a:pt x="3047" y="78940"/>
                  </a:lnTo>
                  <a:lnTo>
                    <a:pt x="1995" y="75330"/>
                  </a:lnTo>
                  <a:lnTo>
                    <a:pt x="1132" y="71612"/>
                  </a:lnTo>
                  <a:lnTo>
                    <a:pt x="485" y="67813"/>
                  </a:lnTo>
                  <a:lnTo>
                    <a:pt x="134" y="63960"/>
                  </a:lnTo>
                  <a:lnTo>
                    <a:pt x="0" y="59973"/>
                  </a:lnTo>
                  <a:lnTo>
                    <a:pt x="134" y="56066"/>
                  </a:lnTo>
                  <a:lnTo>
                    <a:pt x="485" y="52159"/>
                  </a:lnTo>
                  <a:lnTo>
                    <a:pt x="1132" y="48387"/>
                  </a:lnTo>
                  <a:lnTo>
                    <a:pt x="1995" y="44669"/>
                  </a:lnTo>
                  <a:lnTo>
                    <a:pt x="3047" y="41032"/>
                  </a:lnTo>
                  <a:lnTo>
                    <a:pt x="4341" y="37503"/>
                  </a:lnTo>
                  <a:lnTo>
                    <a:pt x="5878" y="34081"/>
                  </a:lnTo>
                  <a:lnTo>
                    <a:pt x="7577" y="30794"/>
                  </a:lnTo>
                  <a:lnTo>
                    <a:pt x="9492" y="27615"/>
                  </a:lnTo>
                  <a:lnTo>
                    <a:pt x="11541" y="24571"/>
                  </a:lnTo>
                  <a:lnTo>
                    <a:pt x="13833" y="21661"/>
                  </a:lnTo>
                  <a:lnTo>
                    <a:pt x="16287" y="18886"/>
                  </a:lnTo>
                  <a:lnTo>
                    <a:pt x="18903" y="16299"/>
                  </a:lnTo>
                  <a:lnTo>
                    <a:pt x="21653" y="13875"/>
                  </a:lnTo>
                  <a:lnTo>
                    <a:pt x="24566" y="11612"/>
                  </a:lnTo>
                  <a:lnTo>
                    <a:pt x="27613" y="9483"/>
                  </a:lnTo>
                  <a:lnTo>
                    <a:pt x="30768" y="7597"/>
                  </a:lnTo>
                  <a:lnTo>
                    <a:pt x="34085" y="5873"/>
                  </a:lnTo>
                  <a:lnTo>
                    <a:pt x="37510" y="4391"/>
                  </a:lnTo>
                  <a:lnTo>
                    <a:pt x="41015" y="3044"/>
                  </a:lnTo>
                  <a:lnTo>
                    <a:pt x="44629" y="1993"/>
                  </a:lnTo>
                  <a:lnTo>
                    <a:pt x="48377" y="1131"/>
                  </a:lnTo>
                  <a:lnTo>
                    <a:pt x="52179" y="484"/>
                  </a:lnTo>
                  <a:lnTo>
                    <a:pt x="56035" y="134"/>
                  </a:lnTo>
                  <a:lnTo>
                    <a:pt x="59999"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 name="Google Shape;1221;p58">
              <a:extLst>
                <a:ext uri="{FF2B5EF4-FFF2-40B4-BE49-F238E27FC236}">
                  <a16:creationId xmlns:a16="http://schemas.microsoft.com/office/drawing/2014/main" id="{49A0D167-469C-4F83-B67D-5E9B80004851}"/>
                </a:ext>
              </a:extLst>
            </p:cNvPr>
            <p:cNvSpPr/>
            <p:nvPr/>
          </p:nvSpPr>
          <p:spPr>
            <a:xfrm>
              <a:off x="2339976" y="5373688"/>
              <a:ext cx="1738200" cy="1740000"/>
            </a:xfrm>
            <a:custGeom>
              <a:avLst/>
              <a:gdLst/>
              <a:ahLst/>
              <a:cxnLst/>
              <a:rect l="l" t="t" r="r" b="b"/>
              <a:pathLst>
                <a:path w="120000" h="120000" extrusionOk="0">
                  <a:moveTo>
                    <a:pt x="60000" y="0"/>
                  </a:moveTo>
                  <a:lnTo>
                    <a:pt x="65419" y="218"/>
                  </a:lnTo>
                  <a:lnTo>
                    <a:pt x="70620" y="984"/>
                  </a:lnTo>
                  <a:lnTo>
                    <a:pt x="75711" y="2134"/>
                  </a:lnTo>
                  <a:lnTo>
                    <a:pt x="80638" y="3720"/>
                  </a:lnTo>
                  <a:lnTo>
                    <a:pt x="85346" y="5690"/>
                  </a:lnTo>
                  <a:lnTo>
                    <a:pt x="84854" y="6183"/>
                  </a:lnTo>
                  <a:lnTo>
                    <a:pt x="62408" y="28618"/>
                  </a:lnTo>
                  <a:lnTo>
                    <a:pt x="60000" y="28563"/>
                  </a:lnTo>
                  <a:lnTo>
                    <a:pt x="56058" y="28782"/>
                  </a:lnTo>
                  <a:lnTo>
                    <a:pt x="52281" y="29548"/>
                  </a:lnTo>
                  <a:lnTo>
                    <a:pt x="48667" y="30697"/>
                  </a:lnTo>
                  <a:lnTo>
                    <a:pt x="45164" y="32284"/>
                  </a:lnTo>
                  <a:lnTo>
                    <a:pt x="42043" y="34145"/>
                  </a:lnTo>
                  <a:lnTo>
                    <a:pt x="39087" y="36443"/>
                  </a:lnTo>
                  <a:lnTo>
                    <a:pt x="36459" y="39069"/>
                  </a:lnTo>
                  <a:lnTo>
                    <a:pt x="34160" y="42079"/>
                  </a:lnTo>
                  <a:lnTo>
                    <a:pt x="32189" y="45253"/>
                  </a:lnTo>
                  <a:lnTo>
                    <a:pt x="30602" y="48645"/>
                  </a:lnTo>
                  <a:lnTo>
                    <a:pt x="29452" y="52257"/>
                  </a:lnTo>
                  <a:lnTo>
                    <a:pt x="28795" y="56032"/>
                  </a:lnTo>
                  <a:lnTo>
                    <a:pt x="28576" y="59972"/>
                  </a:lnTo>
                  <a:lnTo>
                    <a:pt x="28795" y="63967"/>
                  </a:lnTo>
                  <a:lnTo>
                    <a:pt x="29452" y="67742"/>
                  </a:lnTo>
                  <a:lnTo>
                    <a:pt x="30602" y="71409"/>
                  </a:lnTo>
                  <a:lnTo>
                    <a:pt x="32189" y="74801"/>
                  </a:lnTo>
                  <a:lnTo>
                    <a:pt x="34160" y="78030"/>
                  </a:lnTo>
                  <a:lnTo>
                    <a:pt x="36459" y="80875"/>
                  </a:lnTo>
                  <a:lnTo>
                    <a:pt x="39087" y="83556"/>
                  </a:lnTo>
                  <a:lnTo>
                    <a:pt x="41989" y="85854"/>
                  </a:lnTo>
                  <a:lnTo>
                    <a:pt x="45164" y="87824"/>
                  </a:lnTo>
                  <a:lnTo>
                    <a:pt x="48558" y="89357"/>
                  </a:lnTo>
                  <a:lnTo>
                    <a:pt x="52281" y="90506"/>
                  </a:lnTo>
                  <a:lnTo>
                    <a:pt x="56058" y="91272"/>
                  </a:lnTo>
                  <a:lnTo>
                    <a:pt x="60000" y="91491"/>
                  </a:lnTo>
                  <a:lnTo>
                    <a:pt x="63941" y="91272"/>
                  </a:lnTo>
                  <a:lnTo>
                    <a:pt x="67718" y="90506"/>
                  </a:lnTo>
                  <a:lnTo>
                    <a:pt x="71332" y="89357"/>
                  </a:lnTo>
                  <a:lnTo>
                    <a:pt x="74835" y="87824"/>
                  </a:lnTo>
                  <a:lnTo>
                    <a:pt x="77956" y="85854"/>
                  </a:lnTo>
                  <a:lnTo>
                    <a:pt x="80912" y="83556"/>
                  </a:lnTo>
                  <a:lnTo>
                    <a:pt x="83540" y="80875"/>
                  </a:lnTo>
                  <a:lnTo>
                    <a:pt x="85839" y="78030"/>
                  </a:lnTo>
                  <a:lnTo>
                    <a:pt x="87810" y="74801"/>
                  </a:lnTo>
                  <a:lnTo>
                    <a:pt x="89397" y="71409"/>
                  </a:lnTo>
                  <a:lnTo>
                    <a:pt x="90547" y="67742"/>
                  </a:lnTo>
                  <a:lnTo>
                    <a:pt x="91204" y="63967"/>
                  </a:lnTo>
                  <a:lnTo>
                    <a:pt x="91423" y="59972"/>
                  </a:lnTo>
                  <a:lnTo>
                    <a:pt x="91368" y="57619"/>
                  </a:lnTo>
                  <a:lnTo>
                    <a:pt x="113923" y="35129"/>
                  </a:lnTo>
                  <a:lnTo>
                    <a:pt x="114306" y="34637"/>
                  </a:lnTo>
                  <a:lnTo>
                    <a:pt x="116277" y="39398"/>
                  </a:lnTo>
                  <a:lnTo>
                    <a:pt x="117919" y="44268"/>
                  </a:lnTo>
                  <a:lnTo>
                    <a:pt x="119014" y="49357"/>
                  </a:lnTo>
                  <a:lnTo>
                    <a:pt x="119726" y="54664"/>
                  </a:lnTo>
                  <a:lnTo>
                    <a:pt x="120000" y="59972"/>
                  </a:lnTo>
                  <a:lnTo>
                    <a:pt x="119726" y="65499"/>
                  </a:lnTo>
                  <a:lnTo>
                    <a:pt x="119014" y="70752"/>
                  </a:lnTo>
                  <a:lnTo>
                    <a:pt x="117864" y="75950"/>
                  </a:lnTo>
                  <a:lnTo>
                    <a:pt x="116222" y="80984"/>
                  </a:lnTo>
                  <a:lnTo>
                    <a:pt x="114251" y="85745"/>
                  </a:lnTo>
                  <a:lnTo>
                    <a:pt x="111788" y="90287"/>
                  </a:lnTo>
                  <a:lnTo>
                    <a:pt x="109051" y="94664"/>
                  </a:lnTo>
                  <a:lnTo>
                    <a:pt x="105930" y="98659"/>
                  </a:lnTo>
                  <a:lnTo>
                    <a:pt x="102372" y="102489"/>
                  </a:lnTo>
                  <a:lnTo>
                    <a:pt x="98704" y="105937"/>
                  </a:lnTo>
                  <a:lnTo>
                    <a:pt x="94543" y="109056"/>
                  </a:lnTo>
                  <a:lnTo>
                    <a:pt x="90273" y="111846"/>
                  </a:lnTo>
                  <a:lnTo>
                    <a:pt x="85784" y="114254"/>
                  </a:lnTo>
                  <a:lnTo>
                    <a:pt x="80912" y="116279"/>
                  </a:lnTo>
                  <a:lnTo>
                    <a:pt x="75985" y="117865"/>
                  </a:lnTo>
                  <a:lnTo>
                    <a:pt x="70784" y="119015"/>
                  </a:lnTo>
                  <a:lnTo>
                    <a:pt x="65419" y="119726"/>
                  </a:lnTo>
                  <a:lnTo>
                    <a:pt x="60000" y="120000"/>
                  </a:lnTo>
                  <a:lnTo>
                    <a:pt x="54580" y="119726"/>
                  </a:lnTo>
                  <a:lnTo>
                    <a:pt x="49215" y="119015"/>
                  </a:lnTo>
                  <a:lnTo>
                    <a:pt x="44014" y="117865"/>
                  </a:lnTo>
                  <a:lnTo>
                    <a:pt x="39087" y="116224"/>
                  </a:lnTo>
                  <a:lnTo>
                    <a:pt x="34324" y="114254"/>
                  </a:lnTo>
                  <a:lnTo>
                    <a:pt x="29726" y="111846"/>
                  </a:lnTo>
                  <a:lnTo>
                    <a:pt x="25456" y="109056"/>
                  </a:lnTo>
                  <a:lnTo>
                    <a:pt x="21405" y="105937"/>
                  </a:lnTo>
                  <a:lnTo>
                    <a:pt x="17627" y="102489"/>
                  </a:lnTo>
                  <a:lnTo>
                    <a:pt x="14178" y="98659"/>
                  </a:lnTo>
                  <a:lnTo>
                    <a:pt x="11003" y="94555"/>
                  </a:lnTo>
                  <a:lnTo>
                    <a:pt x="8211" y="90287"/>
                  </a:lnTo>
                  <a:lnTo>
                    <a:pt x="5857" y="85745"/>
                  </a:lnTo>
                  <a:lnTo>
                    <a:pt x="3777" y="80875"/>
                  </a:lnTo>
                  <a:lnTo>
                    <a:pt x="2135" y="75950"/>
                  </a:lnTo>
                  <a:lnTo>
                    <a:pt x="985" y="70752"/>
                  </a:lnTo>
                  <a:lnTo>
                    <a:pt x="273" y="65444"/>
                  </a:lnTo>
                  <a:lnTo>
                    <a:pt x="0" y="59972"/>
                  </a:lnTo>
                  <a:lnTo>
                    <a:pt x="273" y="54555"/>
                  </a:lnTo>
                  <a:lnTo>
                    <a:pt x="985" y="49192"/>
                  </a:lnTo>
                  <a:lnTo>
                    <a:pt x="2135" y="44049"/>
                  </a:lnTo>
                  <a:lnTo>
                    <a:pt x="3777" y="39069"/>
                  </a:lnTo>
                  <a:lnTo>
                    <a:pt x="5857" y="34309"/>
                  </a:lnTo>
                  <a:lnTo>
                    <a:pt x="8211" y="29712"/>
                  </a:lnTo>
                  <a:lnTo>
                    <a:pt x="11003" y="25444"/>
                  </a:lnTo>
                  <a:lnTo>
                    <a:pt x="14178" y="21285"/>
                  </a:lnTo>
                  <a:lnTo>
                    <a:pt x="17627" y="17619"/>
                  </a:lnTo>
                  <a:lnTo>
                    <a:pt x="21405" y="14172"/>
                  </a:lnTo>
                  <a:lnTo>
                    <a:pt x="25456" y="10998"/>
                  </a:lnTo>
                  <a:lnTo>
                    <a:pt x="29726" y="8207"/>
                  </a:lnTo>
                  <a:lnTo>
                    <a:pt x="34324" y="5745"/>
                  </a:lnTo>
                  <a:lnTo>
                    <a:pt x="39087" y="3775"/>
                  </a:lnTo>
                  <a:lnTo>
                    <a:pt x="44014" y="2134"/>
                  </a:lnTo>
                  <a:lnTo>
                    <a:pt x="49215" y="984"/>
                  </a:lnTo>
                  <a:lnTo>
                    <a:pt x="54580" y="218"/>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 name="Google Shape;1222;p58">
              <a:extLst>
                <a:ext uri="{FF2B5EF4-FFF2-40B4-BE49-F238E27FC236}">
                  <a16:creationId xmlns:a16="http://schemas.microsoft.com/office/drawing/2014/main" id="{FDDD389B-3367-4DC4-BE0C-E6FA03068794}"/>
                </a:ext>
              </a:extLst>
            </p:cNvPr>
            <p:cNvSpPr/>
            <p:nvPr/>
          </p:nvSpPr>
          <p:spPr>
            <a:xfrm>
              <a:off x="3214688" y="4081463"/>
              <a:ext cx="2139900" cy="2152500"/>
            </a:xfrm>
            <a:custGeom>
              <a:avLst/>
              <a:gdLst/>
              <a:ahLst/>
              <a:cxnLst/>
              <a:rect l="l" t="t" r="r" b="b"/>
              <a:pathLst>
                <a:path w="120000" h="120000" extrusionOk="0">
                  <a:moveTo>
                    <a:pt x="83456" y="0"/>
                  </a:moveTo>
                  <a:lnTo>
                    <a:pt x="84124" y="88"/>
                  </a:lnTo>
                  <a:lnTo>
                    <a:pt x="84747" y="353"/>
                  </a:lnTo>
                  <a:lnTo>
                    <a:pt x="85281" y="796"/>
                  </a:lnTo>
                  <a:lnTo>
                    <a:pt x="85593" y="1415"/>
                  </a:lnTo>
                  <a:lnTo>
                    <a:pt x="85816" y="2078"/>
                  </a:lnTo>
                  <a:lnTo>
                    <a:pt x="87195" y="19904"/>
                  </a:lnTo>
                  <a:lnTo>
                    <a:pt x="93916" y="13225"/>
                  </a:lnTo>
                  <a:lnTo>
                    <a:pt x="94985" y="12296"/>
                  </a:lnTo>
                  <a:lnTo>
                    <a:pt x="96186" y="11721"/>
                  </a:lnTo>
                  <a:lnTo>
                    <a:pt x="97433" y="11323"/>
                  </a:lnTo>
                  <a:lnTo>
                    <a:pt x="98724" y="11234"/>
                  </a:lnTo>
                  <a:lnTo>
                    <a:pt x="100059" y="11323"/>
                  </a:lnTo>
                  <a:lnTo>
                    <a:pt x="101350" y="11721"/>
                  </a:lnTo>
                  <a:lnTo>
                    <a:pt x="102551" y="12296"/>
                  </a:lnTo>
                  <a:lnTo>
                    <a:pt x="103620" y="13225"/>
                  </a:lnTo>
                  <a:lnTo>
                    <a:pt x="107626" y="17294"/>
                  </a:lnTo>
                  <a:lnTo>
                    <a:pt x="108605" y="18488"/>
                  </a:lnTo>
                  <a:lnTo>
                    <a:pt x="109272" y="19904"/>
                  </a:lnTo>
                  <a:lnTo>
                    <a:pt x="109629" y="21363"/>
                  </a:lnTo>
                  <a:lnTo>
                    <a:pt x="109629" y="22823"/>
                  </a:lnTo>
                  <a:lnTo>
                    <a:pt x="109272" y="24283"/>
                  </a:lnTo>
                  <a:lnTo>
                    <a:pt x="108605" y="25698"/>
                  </a:lnTo>
                  <a:lnTo>
                    <a:pt x="107626" y="26936"/>
                  </a:lnTo>
                  <a:lnTo>
                    <a:pt x="101795" y="32731"/>
                  </a:lnTo>
                  <a:lnTo>
                    <a:pt x="117863" y="34014"/>
                  </a:lnTo>
                  <a:lnTo>
                    <a:pt x="118575" y="34190"/>
                  </a:lnTo>
                  <a:lnTo>
                    <a:pt x="119243" y="34589"/>
                  </a:lnTo>
                  <a:lnTo>
                    <a:pt x="119643" y="35119"/>
                  </a:lnTo>
                  <a:lnTo>
                    <a:pt x="119910" y="35871"/>
                  </a:lnTo>
                  <a:lnTo>
                    <a:pt x="120000" y="36535"/>
                  </a:lnTo>
                  <a:lnTo>
                    <a:pt x="119777" y="37242"/>
                  </a:lnTo>
                  <a:lnTo>
                    <a:pt x="119332" y="37906"/>
                  </a:lnTo>
                  <a:lnTo>
                    <a:pt x="92848" y="64179"/>
                  </a:lnTo>
                  <a:lnTo>
                    <a:pt x="91424" y="65418"/>
                  </a:lnTo>
                  <a:lnTo>
                    <a:pt x="89866" y="66347"/>
                  </a:lnTo>
                  <a:lnTo>
                    <a:pt x="88219" y="67010"/>
                  </a:lnTo>
                  <a:lnTo>
                    <a:pt x="86483" y="67408"/>
                  </a:lnTo>
                  <a:lnTo>
                    <a:pt x="84658" y="67585"/>
                  </a:lnTo>
                  <a:lnTo>
                    <a:pt x="84258" y="67541"/>
                  </a:lnTo>
                  <a:lnTo>
                    <a:pt x="83813" y="67541"/>
                  </a:lnTo>
                  <a:lnTo>
                    <a:pt x="83145" y="67453"/>
                  </a:lnTo>
                  <a:lnTo>
                    <a:pt x="68011" y="66347"/>
                  </a:lnTo>
                  <a:lnTo>
                    <a:pt x="15934" y="118098"/>
                  </a:lnTo>
                  <a:lnTo>
                    <a:pt x="14866" y="118938"/>
                  </a:lnTo>
                  <a:lnTo>
                    <a:pt x="13620" y="119469"/>
                  </a:lnTo>
                  <a:lnTo>
                    <a:pt x="12195" y="119734"/>
                  </a:lnTo>
                  <a:lnTo>
                    <a:pt x="6053" y="120000"/>
                  </a:lnTo>
                  <a:lnTo>
                    <a:pt x="5786" y="120000"/>
                  </a:lnTo>
                  <a:lnTo>
                    <a:pt x="4362" y="119867"/>
                  </a:lnTo>
                  <a:lnTo>
                    <a:pt x="3115" y="119424"/>
                  </a:lnTo>
                  <a:lnTo>
                    <a:pt x="1958" y="118673"/>
                  </a:lnTo>
                  <a:lnTo>
                    <a:pt x="1112" y="117699"/>
                  </a:lnTo>
                  <a:lnTo>
                    <a:pt x="445" y="116549"/>
                  </a:lnTo>
                  <a:lnTo>
                    <a:pt x="0" y="115223"/>
                  </a:lnTo>
                  <a:lnTo>
                    <a:pt x="0" y="113851"/>
                  </a:lnTo>
                  <a:lnTo>
                    <a:pt x="489" y="108057"/>
                  </a:lnTo>
                  <a:lnTo>
                    <a:pt x="712" y="106730"/>
                  </a:lnTo>
                  <a:lnTo>
                    <a:pt x="1290" y="105492"/>
                  </a:lnTo>
                  <a:lnTo>
                    <a:pt x="2091" y="104430"/>
                  </a:lnTo>
                  <a:lnTo>
                    <a:pt x="9525" y="97132"/>
                  </a:lnTo>
                  <a:lnTo>
                    <a:pt x="26172" y="80501"/>
                  </a:lnTo>
                  <a:lnTo>
                    <a:pt x="26572" y="80147"/>
                  </a:lnTo>
                  <a:lnTo>
                    <a:pt x="43798" y="62985"/>
                  </a:lnTo>
                  <a:lnTo>
                    <a:pt x="53367" y="53475"/>
                  </a:lnTo>
                  <a:lnTo>
                    <a:pt x="52077" y="36977"/>
                  </a:lnTo>
                  <a:lnTo>
                    <a:pt x="52032" y="36004"/>
                  </a:lnTo>
                  <a:lnTo>
                    <a:pt x="52077" y="34014"/>
                  </a:lnTo>
                  <a:lnTo>
                    <a:pt x="52433" y="32067"/>
                  </a:lnTo>
                  <a:lnTo>
                    <a:pt x="53100" y="30210"/>
                  </a:lnTo>
                  <a:lnTo>
                    <a:pt x="54080" y="28485"/>
                  </a:lnTo>
                  <a:lnTo>
                    <a:pt x="55415" y="26936"/>
                  </a:lnTo>
                  <a:lnTo>
                    <a:pt x="81854" y="663"/>
                  </a:lnTo>
                  <a:lnTo>
                    <a:pt x="82388" y="265"/>
                  </a:lnTo>
                  <a:lnTo>
                    <a:pt x="82922" y="88"/>
                  </a:lnTo>
                  <a:lnTo>
                    <a:pt x="83456"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47" name="Google Shape;1373;p58">
            <a:extLst>
              <a:ext uri="{FF2B5EF4-FFF2-40B4-BE49-F238E27FC236}">
                <a16:creationId xmlns:a16="http://schemas.microsoft.com/office/drawing/2014/main" id="{B48A74D0-2496-417A-B8F7-3EB1449C62A4}"/>
              </a:ext>
            </a:extLst>
          </p:cNvPr>
          <p:cNvSpPr/>
          <p:nvPr/>
        </p:nvSpPr>
        <p:spPr>
          <a:xfrm>
            <a:off x="2606735" y="4037103"/>
            <a:ext cx="162300" cy="311400"/>
          </a:xfrm>
          <a:custGeom>
            <a:avLst/>
            <a:gdLst/>
            <a:ahLst/>
            <a:cxnLst/>
            <a:rect l="l" t="t" r="r" b="b"/>
            <a:pathLst>
              <a:path w="120000" h="120000" extrusionOk="0">
                <a:moveTo>
                  <a:pt x="52474" y="0"/>
                </a:moveTo>
                <a:lnTo>
                  <a:pt x="69845" y="0"/>
                </a:lnTo>
                <a:lnTo>
                  <a:pt x="70979" y="80"/>
                </a:lnTo>
                <a:lnTo>
                  <a:pt x="71958" y="267"/>
                </a:lnTo>
                <a:lnTo>
                  <a:pt x="72783" y="589"/>
                </a:lnTo>
                <a:lnTo>
                  <a:pt x="73453" y="1045"/>
                </a:lnTo>
                <a:lnTo>
                  <a:pt x="73814" y="1554"/>
                </a:lnTo>
                <a:lnTo>
                  <a:pt x="73917" y="2143"/>
                </a:lnTo>
                <a:lnTo>
                  <a:pt x="73917" y="13934"/>
                </a:lnTo>
                <a:lnTo>
                  <a:pt x="78814" y="14256"/>
                </a:lnTo>
                <a:lnTo>
                  <a:pt x="83505" y="14765"/>
                </a:lnTo>
                <a:lnTo>
                  <a:pt x="88195" y="15462"/>
                </a:lnTo>
                <a:lnTo>
                  <a:pt x="91443" y="16025"/>
                </a:lnTo>
                <a:lnTo>
                  <a:pt x="94381" y="16614"/>
                </a:lnTo>
                <a:lnTo>
                  <a:pt x="97010" y="17150"/>
                </a:lnTo>
                <a:lnTo>
                  <a:pt x="99329" y="17713"/>
                </a:lnTo>
                <a:lnTo>
                  <a:pt x="103556" y="18892"/>
                </a:lnTo>
                <a:lnTo>
                  <a:pt x="107525" y="20205"/>
                </a:lnTo>
                <a:lnTo>
                  <a:pt x="109278" y="20875"/>
                </a:lnTo>
                <a:lnTo>
                  <a:pt x="110670" y="21411"/>
                </a:lnTo>
                <a:lnTo>
                  <a:pt x="111752" y="21840"/>
                </a:lnTo>
                <a:lnTo>
                  <a:pt x="112525" y="22161"/>
                </a:lnTo>
                <a:lnTo>
                  <a:pt x="113608" y="22670"/>
                </a:lnTo>
                <a:lnTo>
                  <a:pt x="114432" y="23126"/>
                </a:lnTo>
                <a:lnTo>
                  <a:pt x="115257" y="23689"/>
                </a:lnTo>
                <a:lnTo>
                  <a:pt x="115721" y="24332"/>
                </a:lnTo>
                <a:lnTo>
                  <a:pt x="115618" y="24975"/>
                </a:lnTo>
                <a:lnTo>
                  <a:pt x="115051" y="25645"/>
                </a:lnTo>
                <a:lnTo>
                  <a:pt x="104690" y="35426"/>
                </a:lnTo>
                <a:lnTo>
                  <a:pt x="104123" y="35855"/>
                </a:lnTo>
                <a:lnTo>
                  <a:pt x="103402" y="36203"/>
                </a:lnTo>
                <a:lnTo>
                  <a:pt x="102628" y="36418"/>
                </a:lnTo>
                <a:lnTo>
                  <a:pt x="101752" y="36498"/>
                </a:lnTo>
                <a:lnTo>
                  <a:pt x="100515" y="36525"/>
                </a:lnTo>
                <a:lnTo>
                  <a:pt x="99381" y="36364"/>
                </a:lnTo>
                <a:lnTo>
                  <a:pt x="98298" y="36016"/>
                </a:lnTo>
                <a:lnTo>
                  <a:pt x="97835" y="35855"/>
                </a:lnTo>
                <a:lnTo>
                  <a:pt x="97216" y="35560"/>
                </a:lnTo>
                <a:lnTo>
                  <a:pt x="96391" y="35212"/>
                </a:lnTo>
                <a:lnTo>
                  <a:pt x="95515" y="34863"/>
                </a:lnTo>
                <a:lnTo>
                  <a:pt x="94381" y="34461"/>
                </a:lnTo>
                <a:lnTo>
                  <a:pt x="92989" y="33979"/>
                </a:lnTo>
                <a:lnTo>
                  <a:pt x="91340" y="33443"/>
                </a:lnTo>
                <a:lnTo>
                  <a:pt x="87680" y="32344"/>
                </a:lnTo>
                <a:lnTo>
                  <a:pt x="83814" y="31299"/>
                </a:lnTo>
                <a:lnTo>
                  <a:pt x="80979" y="30683"/>
                </a:lnTo>
                <a:lnTo>
                  <a:pt x="77835" y="30093"/>
                </a:lnTo>
                <a:lnTo>
                  <a:pt x="74278" y="29531"/>
                </a:lnTo>
                <a:lnTo>
                  <a:pt x="70567" y="29129"/>
                </a:lnTo>
                <a:lnTo>
                  <a:pt x="66855" y="28887"/>
                </a:lnTo>
                <a:lnTo>
                  <a:pt x="63298" y="28807"/>
                </a:lnTo>
                <a:lnTo>
                  <a:pt x="59329" y="28887"/>
                </a:lnTo>
                <a:lnTo>
                  <a:pt x="55567" y="29102"/>
                </a:lnTo>
                <a:lnTo>
                  <a:pt x="52216" y="29504"/>
                </a:lnTo>
                <a:lnTo>
                  <a:pt x="48969" y="30066"/>
                </a:lnTo>
                <a:lnTo>
                  <a:pt x="46082" y="30790"/>
                </a:lnTo>
                <a:lnTo>
                  <a:pt x="43298" y="31674"/>
                </a:lnTo>
                <a:lnTo>
                  <a:pt x="41237" y="32505"/>
                </a:lnTo>
                <a:lnTo>
                  <a:pt x="39587" y="33443"/>
                </a:lnTo>
                <a:lnTo>
                  <a:pt x="38144" y="34435"/>
                </a:lnTo>
                <a:lnTo>
                  <a:pt x="37010" y="35506"/>
                </a:lnTo>
                <a:lnTo>
                  <a:pt x="36237" y="36632"/>
                </a:lnTo>
                <a:lnTo>
                  <a:pt x="35773" y="37838"/>
                </a:lnTo>
                <a:lnTo>
                  <a:pt x="35618" y="39097"/>
                </a:lnTo>
                <a:lnTo>
                  <a:pt x="35773" y="40223"/>
                </a:lnTo>
                <a:lnTo>
                  <a:pt x="36134" y="41295"/>
                </a:lnTo>
                <a:lnTo>
                  <a:pt x="36649" y="42340"/>
                </a:lnTo>
                <a:lnTo>
                  <a:pt x="37577" y="43278"/>
                </a:lnTo>
                <a:lnTo>
                  <a:pt x="38865" y="44189"/>
                </a:lnTo>
                <a:lnTo>
                  <a:pt x="40463" y="45073"/>
                </a:lnTo>
                <a:lnTo>
                  <a:pt x="43092" y="46306"/>
                </a:lnTo>
                <a:lnTo>
                  <a:pt x="45567" y="47297"/>
                </a:lnTo>
                <a:lnTo>
                  <a:pt x="46907" y="47753"/>
                </a:lnTo>
                <a:lnTo>
                  <a:pt x="48608" y="48289"/>
                </a:lnTo>
                <a:lnTo>
                  <a:pt x="50515" y="48798"/>
                </a:lnTo>
                <a:lnTo>
                  <a:pt x="52783" y="49388"/>
                </a:lnTo>
                <a:lnTo>
                  <a:pt x="55103" y="49924"/>
                </a:lnTo>
                <a:lnTo>
                  <a:pt x="57113" y="50406"/>
                </a:lnTo>
                <a:lnTo>
                  <a:pt x="58969" y="50861"/>
                </a:lnTo>
                <a:lnTo>
                  <a:pt x="60515" y="51183"/>
                </a:lnTo>
                <a:lnTo>
                  <a:pt x="62216" y="51558"/>
                </a:lnTo>
                <a:lnTo>
                  <a:pt x="64278" y="51960"/>
                </a:lnTo>
                <a:lnTo>
                  <a:pt x="66752" y="52469"/>
                </a:lnTo>
                <a:lnTo>
                  <a:pt x="69536" y="53005"/>
                </a:lnTo>
                <a:lnTo>
                  <a:pt x="72783" y="53675"/>
                </a:lnTo>
                <a:lnTo>
                  <a:pt x="75567" y="54238"/>
                </a:lnTo>
                <a:lnTo>
                  <a:pt x="77938" y="54720"/>
                </a:lnTo>
                <a:lnTo>
                  <a:pt x="80000" y="55149"/>
                </a:lnTo>
                <a:lnTo>
                  <a:pt x="81958" y="55578"/>
                </a:lnTo>
                <a:lnTo>
                  <a:pt x="84226" y="56114"/>
                </a:lnTo>
                <a:lnTo>
                  <a:pt x="86855" y="56730"/>
                </a:lnTo>
                <a:lnTo>
                  <a:pt x="89742" y="57454"/>
                </a:lnTo>
                <a:lnTo>
                  <a:pt x="92680" y="58231"/>
                </a:lnTo>
                <a:lnTo>
                  <a:pt x="95257" y="58981"/>
                </a:lnTo>
                <a:lnTo>
                  <a:pt x="97577" y="59678"/>
                </a:lnTo>
                <a:lnTo>
                  <a:pt x="99484" y="60321"/>
                </a:lnTo>
                <a:lnTo>
                  <a:pt x="101958" y="61286"/>
                </a:lnTo>
                <a:lnTo>
                  <a:pt x="104536" y="62384"/>
                </a:lnTo>
                <a:lnTo>
                  <a:pt x="107422" y="63671"/>
                </a:lnTo>
                <a:lnTo>
                  <a:pt x="110206" y="65064"/>
                </a:lnTo>
                <a:lnTo>
                  <a:pt x="112474" y="66511"/>
                </a:lnTo>
                <a:lnTo>
                  <a:pt x="114278" y="67932"/>
                </a:lnTo>
                <a:lnTo>
                  <a:pt x="115773" y="69486"/>
                </a:lnTo>
                <a:lnTo>
                  <a:pt x="117113" y="71174"/>
                </a:lnTo>
                <a:lnTo>
                  <a:pt x="118298" y="73050"/>
                </a:lnTo>
                <a:lnTo>
                  <a:pt x="119226" y="75060"/>
                </a:lnTo>
                <a:lnTo>
                  <a:pt x="119793" y="77150"/>
                </a:lnTo>
                <a:lnTo>
                  <a:pt x="120000" y="79347"/>
                </a:lnTo>
                <a:lnTo>
                  <a:pt x="119845" y="81598"/>
                </a:lnTo>
                <a:lnTo>
                  <a:pt x="119381" y="83769"/>
                </a:lnTo>
                <a:lnTo>
                  <a:pt x="118608" y="85859"/>
                </a:lnTo>
                <a:lnTo>
                  <a:pt x="117474" y="87869"/>
                </a:lnTo>
                <a:lnTo>
                  <a:pt x="116030" y="89852"/>
                </a:lnTo>
                <a:lnTo>
                  <a:pt x="114278" y="91728"/>
                </a:lnTo>
                <a:lnTo>
                  <a:pt x="112268" y="93577"/>
                </a:lnTo>
                <a:lnTo>
                  <a:pt x="109896" y="95292"/>
                </a:lnTo>
                <a:lnTo>
                  <a:pt x="107164" y="96980"/>
                </a:lnTo>
                <a:lnTo>
                  <a:pt x="104278" y="98561"/>
                </a:lnTo>
                <a:lnTo>
                  <a:pt x="101185" y="100008"/>
                </a:lnTo>
                <a:lnTo>
                  <a:pt x="97835" y="101295"/>
                </a:lnTo>
                <a:lnTo>
                  <a:pt x="94329" y="102474"/>
                </a:lnTo>
                <a:lnTo>
                  <a:pt x="90567" y="103465"/>
                </a:lnTo>
                <a:lnTo>
                  <a:pt x="86701" y="104350"/>
                </a:lnTo>
                <a:lnTo>
                  <a:pt x="82680" y="105073"/>
                </a:lnTo>
                <a:lnTo>
                  <a:pt x="78350" y="105663"/>
                </a:lnTo>
                <a:lnTo>
                  <a:pt x="73917" y="106145"/>
                </a:lnTo>
                <a:lnTo>
                  <a:pt x="73917" y="117856"/>
                </a:lnTo>
                <a:lnTo>
                  <a:pt x="73814" y="118445"/>
                </a:lnTo>
                <a:lnTo>
                  <a:pt x="73453" y="118954"/>
                </a:lnTo>
                <a:lnTo>
                  <a:pt x="72783" y="119410"/>
                </a:lnTo>
                <a:lnTo>
                  <a:pt x="71958" y="119732"/>
                </a:lnTo>
                <a:lnTo>
                  <a:pt x="70979" y="119919"/>
                </a:lnTo>
                <a:lnTo>
                  <a:pt x="69845" y="120000"/>
                </a:lnTo>
                <a:lnTo>
                  <a:pt x="52474" y="120000"/>
                </a:lnTo>
                <a:lnTo>
                  <a:pt x="51443" y="119919"/>
                </a:lnTo>
                <a:lnTo>
                  <a:pt x="50412" y="119705"/>
                </a:lnTo>
                <a:lnTo>
                  <a:pt x="49587" y="119356"/>
                </a:lnTo>
                <a:lnTo>
                  <a:pt x="48865" y="118928"/>
                </a:lnTo>
                <a:lnTo>
                  <a:pt x="48453" y="118418"/>
                </a:lnTo>
                <a:lnTo>
                  <a:pt x="48402" y="117856"/>
                </a:lnTo>
                <a:lnTo>
                  <a:pt x="48402" y="106145"/>
                </a:lnTo>
                <a:lnTo>
                  <a:pt x="42731" y="105636"/>
                </a:lnTo>
                <a:lnTo>
                  <a:pt x="37319" y="104939"/>
                </a:lnTo>
                <a:lnTo>
                  <a:pt x="31958" y="104055"/>
                </a:lnTo>
                <a:lnTo>
                  <a:pt x="28144" y="103305"/>
                </a:lnTo>
                <a:lnTo>
                  <a:pt x="24742" y="102581"/>
                </a:lnTo>
                <a:lnTo>
                  <a:pt x="21649" y="101831"/>
                </a:lnTo>
                <a:lnTo>
                  <a:pt x="18917" y="101080"/>
                </a:lnTo>
                <a:lnTo>
                  <a:pt x="15567" y="100035"/>
                </a:lnTo>
                <a:lnTo>
                  <a:pt x="12422" y="98963"/>
                </a:lnTo>
                <a:lnTo>
                  <a:pt x="9381" y="97865"/>
                </a:lnTo>
                <a:lnTo>
                  <a:pt x="7731" y="97221"/>
                </a:lnTo>
                <a:lnTo>
                  <a:pt x="6340" y="96632"/>
                </a:lnTo>
                <a:lnTo>
                  <a:pt x="5154" y="96150"/>
                </a:lnTo>
                <a:lnTo>
                  <a:pt x="4123" y="95694"/>
                </a:lnTo>
                <a:lnTo>
                  <a:pt x="3350" y="95346"/>
                </a:lnTo>
                <a:lnTo>
                  <a:pt x="2474" y="94863"/>
                </a:lnTo>
                <a:lnTo>
                  <a:pt x="1649" y="94461"/>
                </a:lnTo>
                <a:lnTo>
                  <a:pt x="1185" y="94113"/>
                </a:lnTo>
                <a:lnTo>
                  <a:pt x="309" y="93416"/>
                </a:lnTo>
                <a:lnTo>
                  <a:pt x="0" y="92773"/>
                </a:lnTo>
                <a:lnTo>
                  <a:pt x="206" y="92076"/>
                </a:lnTo>
                <a:lnTo>
                  <a:pt x="876" y="91406"/>
                </a:lnTo>
                <a:lnTo>
                  <a:pt x="14175" y="82376"/>
                </a:lnTo>
                <a:lnTo>
                  <a:pt x="14845" y="81974"/>
                </a:lnTo>
                <a:lnTo>
                  <a:pt x="15876" y="81706"/>
                </a:lnTo>
                <a:lnTo>
                  <a:pt x="17113" y="81572"/>
                </a:lnTo>
                <a:lnTo>
                  <a:pt x="18350" y="81572"/>
                </a:lnTo>
                <a:lnTo>
                  <a:pt x="19329" y="81732"/>
                </a:lnTo>
                <a:lnTo>
                  <a:pt x="20154" y="82161"/>
                </a:lnTo>
                <a:lnTo>
                  <a:pt x="20463" y="82295"/>
                </a:lnTo>
                <a:lnTo>
                  <a:pt x="24587" y="84091"/>
                </a:lnTo>
                <a:lnTo>
                  <a:pt x="28917" y="85672"/>
                </a:lnTo>
                <a:lnTo>
                  <a:pt x="33298" y="87065"/>
                </a:lnTo>
                <a:lnTo>
                  <a:pt x="37731" y="88298"/>
                </a:lnTo>
                <a:lnTo>
                  <a:pt x="42319" y="89289"/>
                </a:lnTo>
                <a:lnTo>
                  <a:pt x="46958" y="90040"/>
                </a:lnTo>
                <a:lnTo>
                  <a:pt x="51701" y="90683"/>
                </a:lnTo>
                <a:lnTo>
                  <a:pt x="56443" y="91085"/>
                </a:lnTo>
                <a:lnTo>
                  <a:pt x="61237" y="91192"/>
                </a:lnTo>
                <a:lnTo>
                  <a:pt x="64639" y="91112"/>
                </a:lnTo>
                <a:lnTo>
                  <a:pt x="67886" y="90897"/>
                </a:lnTo>
                <a:lnTo>
                  <a:pt x="70979" y="90495"/>
                </a:lnTo>
                <a:lnTo>
                  <a:pt x="74020" y="89906"/>
                </a:lnTo>
                <a:lnTo>
                  <a:pt x="76804" y="89209"/>
                </a:lnTo>
                <a:lnTo>
                  <a:pt x="79484" y="88325"/>
                </a:lnTo>
                <a:lnTo>
                  <a:pt x="81597" y="87440"/>
                </a:lnTo>
                <a:lnTo>
                  <a:pt x="83402" y="86476"/>
                </a:lnTo>
                <a:lnTo>
                  <a:pt x="84845" y="85430"/>
                </a:lnTo>
                <a:lnTo>
                  <a:pt x="85979" y="84251"/>
                </a:lnTo>
                <a:lnTo>
                  <a:pt x="86752" y="82965"/>
                </a:lnTo>
                <a:lnTo>
                  <a:pt x="87268" y="81598"/>
                </a:lnTo>
                <a:lnTo>
                  <a:pt x="87474" y="80125"/>
                </a:lnTo>
                <a:lnTo>
                  <a:pt x="87268" y="78919"/>
                </a:lnTo>
                <a:lnTo>
                  <a:pt x="86546" y="77740"/>
                </a:lnTo>
                <a:lnTo>
                  <a:pt x="85515" y="76614"/>
                </a:lnTo>
                <a:lnTo>
                  <a:pt x="84175" y="75542"/>
                </a:lnTo>
                <a:lnTo>
                  <a:pt x="82731" y="74631"/>
                </a:lnTo>
                <a:lnTo>
                  <a:pt x="81185" y="73774"/>
                </a:lnTo>
                <a:lnTo>
                  <a:pt x="79845" y="73184"/>
                </a:lnTo>
                <a:lnTo>
                  <a:pt x="78144" y="72594"/>
                </a:lnTo>
                <a:lnTo>
                  <a:pt x="76134" y="71924"/>
                </a:lnTo>
                <a:lnTo>
                  <a:pt x="73711" y="71281"/>
                </a:lnTo>
                <a:lnTo>
                  <a:pt x="71237" y="70611"/>
                </a:lnTo>
                <a:lnTo>
                  <a:pt x="68969" y="70075"/>
                </a:lnTo>
                <a:lnTo>
                  <a:pt x="67010" y="69539"/>
                </a:lnTo>
                <a:lnTo>
                  <a:pt x="65206" y="69138"/>
                </a:lnTo>
                <a:lnTo>
                  <a:pt x="63711" y="68816"/>
                </a:lnTo>
                <a:lnTo>
                  <a:pt x="61958" y="68414"/>
                </a:lnTo>
                <a:lnTo>
                  <a:pt x="59896" y="67958"/>
                </a:lnTo>
                <a:lnTo>
                  <a:pt x="57577" y="67503"/>
                </a:lnTo>
                <a:lnTo>
                  <a:pt x="54896" y="66940"/>
                </a:lnTo>
                <a:lnTo>
                  <a:pt x="52525" y="66458"/>
                </a:lnTo>
                <a:lnTo>
                  <a:pt x="50412" y="65975"/>
                </a:lnTo>
                <a:lnTo>
                  <a:pt x="48608" y="65627"/>
                </a:lnTo>
                <a:lnTo>
                  <a:pt x="46958" y="65279"/>
                </a:lnTo>
                <a:lnTo>
                  <a:pt x="45412" y="64957"/>
                </a:lnTo>
                <a:lnTo>
                  <a:pt x="43608" y="64555"/>
                </a:lnTo>
                <a:lnTo>
                  <a:pt x="41494" y="64073"/>
                </a:lnTo>
                <a:lnTo>
                  <a:pt x="39072" y="63537"/>
                </a:lnTo>
                <a:lnTo>
                  <a:pt x="36649" y="62947"/>
                </a:lnTo>
                <a:lnTo>
                  <a:pt x="34536" y="62384"/>
                </a:lnTo>
                <a:lnTo>
                  <a:pt x="32628" y="61902"/>
                </a:lnTo>
                <a:lnTo>
                  <a:pt x="31030" y="61420"/>
                </a:lnTo>
                <a:lnTo>
                  <a:pt x="28917" y="60777"/>
                </a:lnTo>
                <a:lnTo>
                  <a:pt x="26443" y="59973"/>
                </a:lnTo>
                <a:lnTo>
                  <a:pt x="23762" y="59035"/>
                </a:lnTo>
                <a:lnTo>
                  <a:pt x="21134" y="58097"/>
                </a:lnTo>
                <a:lnTo>
                  <a:pt x="18814" y="57132"/>
                </a:lnTo>
                <a:lnTo>
                  <a:pt x="16907" y="56221"/>
                </a:lnTo>
                <a:lnTo>
                  <a:pt x="15103" y="55230"/>
                </a:lnTo>
                <a:lnTo>
                  <a:pt x="13247" y="54158"/>
                </a:lnTo>
                <a:lnTo>
                  <a:pt x="11288" y="52952"/>
                </a:lnTo>
                <a:lnTo>
                  <a:pt x="9484" y="51665"/>
                </a:lnTo>
                <a:lnTo>
                  <a:pt x="7938" y="50326"/>
                </a:lnTo>
                <a:lnTo>
                  <a:pt x="6752" y="49039"/>
                </a:lnTo>
                <a:lnTo>
                  <a:pt x="5721" y="47646"/>
                </a:lnTo>
                <a:lnTo>
                  <a:pt x="4845" y="46172"/>
                </a:lnTo>
                <a:lnTo>
                  <a:pt x="4020" y="44618"/>
                </a:lnTo>
                <a:lnTo>
                  <a:pt x="3453" y="42903"/>
                </a:lnTo>
                <a:lnTo>
                  <a:pt x="3092" y="41161"/>
                </a:lnTo>
                <a:lnTo>
                  <a:pt x="2938" y="39338"/>
                </a:lnTo>
                <a:lnTo>
                  <a:pt x="3144" y="37114"/>
                </a:lnTo>
                <a:lnTo>
                  <a:pt x="3711" y="34917"/>
                </a:lnTo>
                <a:lnTo>
                  <a:pt x="4690" y="32773"/>
                </a:lnTo>
                <a:lnTo>
                  <a:pt x="6134" y="30683"/>
                </a:lnTo>
                <a:lnTo>
                  <a:pt x="7886" y="28700"/>
                </a:lnTo>
                <a:lnTo>
                  <a:pt x="10000" y="26797"/>
                </a:lnTo>
                <a:lnTo>
                  <a:pt x="12628" y="24948"/>
                </a:lnTo>
                <a:lnTo>
                  <a:pt x="15515" y="23153"/>
                </a:lnTo>
                <a:lnTo>
                  <a:pt x="18814" y="21491"/>
                </a:lnTo>
                <a:lnTo>
                  <a:pt x="22371" y="19991"/>
                </a:lnTo>
                <a:lnTo>
                  <a:pt x="26082" y="18624"/>
                </a:lnTo>
                <a:lnTo>
                  <a:pt x="30051" y="17418"/>
                </a:lnTo>
                <a:lnTo>
                  <a:pt x="34278" y="16400"/>
                </a:lnTo>
                <a:lnTo>
                  <a:pt x="38711" y="15515"/>
                </a:lnTo>
                <a:lnTo>
                  <a:pt x="43402" y="14765"/>
                </a:lnTo>
                <a:lnTo>
                  <a:pt x="48298" y="14175"/>
                </a:lnTo>
                <a:lnTo>
                  <a:pt x="48298" y="2143"/>
                </a:lnTo>
                <a:lnTo>
                  <a:pt x="48453" y="1581"/>
                </a:lnTo>
                <a:lnTo>
                  <a:pt x="48865" y="1071"/>
                </a:lnTo>
                <a:lnTo>
                  <a:pt x="49587" y="643"/>
                </a:lnTo>
                <a:lnTo>
                  <a:pt x="50412" y="267"/>
                </a:lnTo>
                <a:lnTo>
                  <a:pt x="51443" y="80"/>
                </a:lnTo>
                <a:lnTo>
                  <a:pt x="5247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0" name="Google Shape;1362;p58">
            <a:extLst>
              <a:ext uri="{FF2B5EF4-FFF2-40B4-BE49-F238E27FC236}">
                <a16:creationId xmlns:a16="http://schemas.microsoft.com/office/drawing/2014/main" id="{6B2C0DE9-5614-0643-8608-9C0B48A0B97C}"/>
              </a:ext>
            </a:extLst>
          </p:cNvPr>
          <p:cNvSpPr/>
          <p:nvPr/>
        </p:nvSpPr>
        <p:spPr>
          <a:xfrm>
            <a:off x="2529011" y="1965811"/>
            <a:ext cx="319800" cy="320100"/>
          </a:xfrm>
          <a:custGeom>
            <a:avLst/>
            <a:gdLst/>
            <a:ahLst/>
            <a:cxnLst/>
            <a:rect l="l" t="t" r="r" b="b"/>
            <a:pathLst>
              <a:path w="120000" h="120000" extrusionOk="0">
                <a:moveTo>
                  <a:pt x="105595" y="15591"/>
                </a:moveTo>
                <a:lnTo>
                  <a:pt x="114009" y="24000"/>
                </a:lnTo>
                <a:lnTo>
                  <a:pt x="53995" y="84000"/>
                </a:lnTo>
                <a:lnTo>
                  <a:pt x="27011" y="57006"/>
                </a:lnTo>
                <a:lnTo>
                  <a:pt x="35371" y="48571"/>
                </a:lnTo>
                <a:lnTo>
                  <a:pt x="53995" y="67210"/>
                </a:lnTo>
                <a:lnTo>
                  <a:pt x="105595" y="15591"/>
                </a:lnTo>
                <a:close/>
                <a:moveTo>
                  <a:pt x="60013" y="0"/>
                </a:moveTo>
                <a:lnTo>
                  <a:pt x="63335" y="108"/>
                </a:lnTo>
                <a:lnTo>
                  <a:pt x="66657" y="408"/>
                </a:lnTo>
                <a:lnTo>
                  <a:pt x="69952" y="897"/>
                </a:lnTo>
                <a:lnTo>
                  <a:pt x="73247" y="1523"/>
                </a:lnTo>
                <a:lnTo>
                  <a:pt x="76460" y="2285"/>
                </a:lnTo>
                <a:lnTo>
                  <a:pt x="79673" y="3210"/>
                </a:lnTo>
                <a:lnTo>
                  <a:pt x="82804" y="4190"/>
                </a:lnTo>
                <a:lnTo>
                  <a:pt x="73192" y="13768"/>
                </a:lnTo>
                <a:lnTo>
                  <a:pt x="70687" y="13170"/>
                </a:lnTo>
                <a:lnTo>
                  <a:pt x="68100" y="12653"/>
                </a:lnTo>
                <a:lnTo>
                  <a:pt x="65513" y="12299"/>
                </a:lnTo>
                <a:lnTo>
                  <a:pt x="62791" y="12081"/>
                </a:lnTo>
                <a:lnTo>
                  <a:pt x="60013" y="12000"/>
                </a:lnTo>
                <a:lnTo>
                  <a:pt x="56718" y="12108"/>
                </a:lnTo>
                <a:lnTo>
                  <a:pt x="53533" y="12462"/>
                </a:lnTo>
                <a:lnTo>
                  <a:pt x="50374" y="12979"/>
                </a:lnTo>
                <a:lnTo>
                  <a:pt x="47270" y="13741"/>
                </a:lnTo>
                <a:lnTo>
                  <a:pt x="44302" y="14693"/>
                </a:lnTo>
                <a:lnTo>
                  <a:pt x="41388" y="15809"/>
                </a:lnTo>
                <a:lnTo>
                  <a:pt x="38556" y="17088"/>
                </a:lnTo>
                <a:lnTo>
                  <a:pt x="35806" y="18585"/>
                </a:lnTo>
                <a:lnTo>
                  <a:pt x="33192" y="20244"/>
                </a:lnTo>
                <a:lnTo>
                  <a:pt x="30714" y="22040"/>
                </a:lnTo>
                <a:lnTo>
                  <a:pt x="28373" y="24000"/>
                </a:lnTo>
                <a:lnTo>
                  <a:pt x="26113" y="26122"/>
                </a:lnTo>
                <a:lnTo>
                  <a:pt x="23989" y="28353"/>
                </a:lnTo>
                <a:lnTo>
                  <a:pt x="22028" y="30721"/>
                </a:lnTo>
                <a:lnTo>
                  <a:pt x="20258" y="33197"/>
                </a:lnTo>
                <a:lnTo>
                  <a:pt x="18570" y="35809"/>
                </a:lnTo>
                <a:lnTo>
                  <a:pt x="17100" y="38557"/>
                </a:lnTo>
                <a:lnTo>
                  <a:pt x="15820" y="41387"/>
                </a:lnTo>
                <a:lnTo>
                  <a:pt x="14703" y="44299"/>
                </a:lnTo>
                <a:lnTo>
                  <a:pt x="13750" y="47265"/>
                </a:lnTo>
                <a:lnTo>
                  <a:pt x="12988" y="50367"/>
                </a:lnTo>
                <a:lnTo>
                  <a:pt x="12471" y="53523"/>
                </a:lnTo>
                <a:lnTo>
                  <a:pt x="12117" y="56734"/>
                </a:lnTo>
                <a:lnTo>
                  <a:pt x="12008" y="59999"/>
                </a:lnTo>
                <a:lnTo>
                  <a:pt x="12117" y="63265"/>
                </a:lnTo>
                <a:lnTo>
                  <a:pt x="12471" y="66476"/>
                </a:lnTo>
                <a:lnTo>
                  <a:pt x="12988" y="69632"/>
                </a:lnTo>
                <a:lnTo>
                  <a:pt x="13750" y="72734"/>
                </a:lnTo>
                <a:lnTo>
                  <a:pt x="14703" y="75700"/>
                </a:lnTo>
                <a:lnTo>
                  <a:pt x="15820" y="78612"/>
                </a:lnTo>
                <a:lnTo>
                  <a:pt x="17100" y="81442"/>
                </a:lnTo>
                <a:lnTo>
                  <a:pt x="18570" y="84190"/>
                </a:lnTo>
                <a:lnTo>
                  <a:pt x="20258" y="86802"/>
                </a:lnTo>
                <a:lnTo>
                  <a:pt x="22028" y="89278"/>
                </a:lnTo>
                <a:lnTo>
                  <a:pt x="23989" y="91646"/>
                </a:lnTo>
                <a:lnTo>
                  <a:pt x="26113" y="93877"/>
                </a:lnTo>
                <a:lnTo>
                  <a:pt x="28373" y="96000"/>
                </a:lnTo>
                <a:lnTo>
                  <a:pt x="30714" y="97959"/>
                </a:lnTo>
                <a:lnTo>
                  <a:pt x="33192" y="99755"/>
                </a:lnTo>
                <a:lnTo>
                  <a:pt x="35806" y="101414"/>
                </a:lnTo>
                <a:lnTo>
                  <a:pt x="38556" y="102911"/>
                </a:lnTo>
                <a:lnTo>
                  <a:pt x="41388" y="104190"/>
                </a:lnTo>
                <a:lnTo>
                  <a:pt x="44302" y="105306"/>
                </a:lnTo>
                <a:lnTo>
                  <a:pt x="47270" y="106258"/>
                </a:lnTo>
                <a:lnTo>
                  <a:pt x="50374" y="107020"/>
                </a:lnTo>
                <a:lnTo>
                  <a:pt x="53533" y="107537"/>
                </a:lnTo>
                <a:lnTo>
                  <a:pt x="56718" y="107891"/>
                </a:lnTo>
                <a:lnTo>
                  <a:pt x="60013" y="108000"/>
                </a:lnTo>
                <a:lnTo>
                  <a:pt x="63281" y="107891"/>
                </a:lnTo>
                <a:lnTo>
                  <a:pt x="66466" y="107537"/>
                </a:lnTo>
                <a:lnTo>
                  <a:pt x="69625" y="107020"/>
                </a:lnTo>
                <a:lnTo>
                  <a:pt x="72729" y="106258"/>
                </a:lnTo>
                <a:lnTo>
                  <a:pt x="75697" y="105306"/>
                </a:lnTo>
                <a:lnTo>
                  <a:pt x="78611" y="104190"/>
                </a:lnTo>
                <a:lnTo>
                  <a:pt x="81443" y="102911"/>
                </a:lnTo>
                <a:lnTo>
                  <a:pt x="84193" y="101414"/>
                </a:lnTo>
                <a:lnTo>
                  <a:pt x="86807" y="99755"/>
                </a:lnTo>
                <a:lnTo>
                  <a:pt x="89285" y="97959"/>
                </a:lnTo>
                <a:lnTo>
                  <a:pt x="91626" y="96000"/>
                </a:lnTo>
                <a:lnTo>
                  <a:pt x="93886" y="93877"/>
                </a:lnTo>
                <a:lnTo>
                  <a:pt x="96010" y="91646"/>
                </a:lnTo>
                <a:lnTo>
                  <a:pt x="97971" y="89278"/>
                </a:lnTo>
                <a:lnTo>
                  <a:pt x="99741" y="86802"/>
                </a:lnTo>
                <a:lnTo>
                  <a:pt x="101429" y="84190"/>
                </a:lnTo>
                <a:lnTo>
                  <a:pt x="102899" y="81442"/>
                </a:lnTo>
                <a:lnTo>
                  <a:pt x="104179" y="78612"/>
                </a:lnTo>
                <a:lnTo>
                  <a:pt x="105296" y="75700"/>
                </a:lnTo>
                <a:lnTo>
                  <a:pt x="106249" y="72734"/>
                </a:lnTo>
                <a:lnTo>
                  <a:pt x="107011" y="69632"/>
                </a:lnTo>
                <a:lnTo>
                  <a:pt x="107528" y="66476"/>
                </a:lnTo>
                <a:lnTo>
                  <a:pt x="107882" y="63265"/>
                </a:lnTo>
                <a:lnTo>
                  <a:pt x="107991" y="59999"/>
                </a:lnTo>
                <a:lnTo>
                  <a:pt x="120000" y="59999"/>
                </a:lnTo>
                <a:lnTo>
                  <a:pt x="119891" y="63646"/>
                </a:lnTo>
                <a:lnTo>
                  <a:pt x="119564" y="67238"/>
                </a:lnTo>
                <a:lnTo>
                  <a:pt x="119019" y="70721"/>
                </a:lnTo>
                <a:lnTo>
                  <a:pt x="118284" y="74176"/>
                </a:lnTo>
                <a:lnTo>
                  <a:pt x="117358" y="77551"/>
                </a:lnTo>
                <a:lnTo>
                  <a:pt x="116215" y="80870"/>
                </a:lnTo>
                <a:lnTo>
                  <a:pt x="114908" y="84081"/>
                </a:lnTo>
                <a:lnTo>
                  <a:pt x="113410" y="87210"/>
                </a:lnTo>
                <a:lnTo>
                  <a:pt x="111776" y="90231"/>
                </a:lnTo>
                <a:lnTo>
                  <a:pt x="109952" y="93115"/>
                </a:lnTo>
                <a:lnTo>
                  <a:pt x="107964" y="95918"/>
                </a:lnTo>
                <a:lnTo>
                  <a:pt x="105867" y="98585"/>
                </a:lnTo>
                <a:lnTo>
                  <a:pt x="103553" y="101115"/>
                </a:lnTo>
                <a:lnTo>
                  <a:pt x="101130" y="103564"/>
                </a:lnTo>
                <a:lnTo>
                  <a:pt x="98570" y="105850"/>
                </a:lnTo>
                <a:lnTo>
                  <a:pt x="95929" y="107972"/>
                </a:lnTo>
                <a:lnTo>
                  <a:pt x="93124" y="109959"/>
                </a:lnTo>
                <a:lnTo>
                  <a:pt x="90211" y="111782"/>
                </a:lnTo>
                <a:lnTo>
                  <a:pt x="87188" y="113414"/>
                </a:lnTo>
                <a:lnTo>
                  <a:pt x="84084" y="114911"/>
                </a:lnTo>
                <a:lnTo>
                  <a:pt x="80871" y="116217"/>
                </a:lnTo>
                <a:lnTo>
                  <a:pt x="77576" y="117333"/>
                </a:lnTo>
                <a:lnTo>
                  <a:pt x="74172" y="118285"/>
                </a:lnTo>
                <a:lnTo>
                  <a:pt x="70714" y="119020"/>
                </a:lnTo>
                <a:lnTo>
                  <a:pt x="67229" y="119564"/>
                </a:lnTo>
                <a:lnTo>
                  <a:pt x="63635" y="119891"/>
                </a:lnTo>
                <a:lnTo>
                  <a:pt x="60013" y="119999"/>
                </a:lnTo>
                <a:lnTo>
                  <a:pt x="56364" y="119891"/>
                </a:lnTo>
                <a:lnTo>
                  <a:pt x="52770" y="119564"/>
                </a:lnTo>
                <a:lnTo>
                  <a:pt x="49285" y="119020"/>
                </a:lnTo>
                <a:lnTo>
                  <a:pt x="45827" y="118285"/>
                </a:lnTo>
                <a:lnTo>
                  <a:pt x="42423" y="117333"/>
                </a:lnTo>
                <a:lnTo>
                  <a:pt x="39128" y="116217"/>
                </a:lnTo>
                <a:lnTo>
                  <a:pt x="35915" y="114911"/>
                </a:lnTo>
                <a:lnTo>
                  <a:pt x="32811" y="113414"/>
                </a:lnTo>
                <a:lnTo>
                  <a:pt x="29788" y="111782"/>
                </a:lnTo>
                <a:lnTo>
                  <a:pt x="26875" y="109959"/>
                </a:lnTo>
                <a:lnTo>
                  <a:pt x="24070" y="107972"/>
                </a:lnTo>
                <a:lnTo>
                  <a:pt x="21429" y="105850"/>
                </a:lnTo>
                <a:lnTo>
                  <a:pt x="18869" y="103564"/>
                </a:lnTo>
                <a:lnTo>
                  <a:pt x="16446" y="101115"/>
                </a:lnTo>
                <a:lnTo>
                  <a:pt x="14132" y="98585"/>
                </a:lnTo>
                <a:lnTo>
                  <a:pt x="12035" y="95918"/>
                </a:lnTo>
                <a:lnTo>
                  <a:pt x="10047" y="93115"/>
                </a:lnTo>
                <a:lnTo>
                  <a:pt x="8223" y="90231"/>
                </a:lnTo>
                <a:lnTo>
                  <a:pt x="6589" y="87210"/>
                </a:lnTo>
                <a:lnTo>
                  <a:pt x="5091" y="84081"/>
                </a:lnTo>
                <a:lnTo>
                  <a:pt x="3784" y="80870"/>
                </a:lnTo>
                <a:lnTo>
                  <a:pt x="2641" y="77551"/>
                </a:lnTo>
                <a:lnTo>
                  <a:pt x="1715" y="74176"/>
                </a:lnTo>
                <a:lnTo>
                  <a:pt x="980" y="70721"/>
                </a:lnTo>
                <a:lnTo>
                  <a:pt x="435" y="67238"/>
                </a:lnTo>
                <a:lnTo>
                  <a:pt x="108" y="63646"/>
                </a:lnTo>
                <a:lnTo>
                  <a:pt x="0" y="59999"/>
                </a:lnTo>
                <a:lnTo>
                  <a:pt x="108" y="56353"/>
                </a:lnTo>
                <a:lnTo>
                  <a:pt x="435" y="52761"/>
                </a:lnTo>
                <a:lnTo>
                  <a:pt x="980" y="49278"/>
                </a:lnTo>
                <a:lnTo>
                  <a:pt x="1715" y="45823"/>
                </a:lnTo>
                <a:lnTo>
                  <a:pt x="2641" y="42448"/>
                </a:lnTo>
                <a:lnTo>
                  <a:pt x="3784" y="39129"/>
                </a:lnTo>
                <a:lnTo>
                  <a:pt x="5091" y="35918"/>
                </a:lnTo>
                <a:lnTo>
                  <a:pt x="6589" y="32789"/>
                </a:lnTo>
                <a:lnTo>
                  <a:pt x="8223" y="29768"/>
                </a:lnTo>
                <a:lnTo>
                  <a:pt x="10047" y="26884"/>
                </a:lnTo>
                <a:lnTo>
                  <a:pt x="12035" y="24081"/>
                </a:lnTo>
                <a:lnTo>
                  <a:pt x="14132" y="21414"/>
                </a:lnTo>
                <a:lnTo>
                  <a:pt x="16446" y="18884"/>
                </a:lnTo>
                <a:lnTo>
                  <a:pt x="18869" y="16435"/>
                </a:lnTo>
                <a:lnTo>
                  <a:pt x="21429" y="14149"/>
                </a:lnTo>
                <a:lnTo>
                  <a:pt x="24070" y="12027"/>
                </a:lnTo>
                <a:lnTo>
                  <a:pt x="26875" y="10040"/>
                </a:lnTo>
                <a:lnTo>
                  <a:pt x="29788" y="8217"/>
                </a:lnTo>
                <a:lnTo>
                  <a:pt x="32811" y="6585"/>
                </a:lnTo>
                <a:lnTo>
                  <a:pt x="35915" y="5088"/>
                </a:lnTo>
                <a:lnTo>
                  <a:pt x="39128" y="3782"/>
                </a:lnTo>
                <a:lnTo>
                  <a:pt x="42423" y="2666"/>
                </a:lnTo>
                <a:lnTo>
                  <a:pt x="45827" y="1714"/>
                </a:lnTo>
                <a:lnTo>
                  <a:pt x="49285" y="979"/>
                </a:lnTo>
                <a:lnTo>
                  <a:pt x="52770" y="435"/>
                </a:lnTo>
                <a:lnTo>
                  <a:pt x="56364" y="108"/>
                </a:lnTo>
                <a:lnTo>
                  <a:pt x="6001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31" name="Group 30">
            <a:extLst>
              <a:ext uri="{FF2B5EF4-FFF2-40B4-BE49-F238E27FC236}">
                <a16:creationId xmlns:a16="http://schemas.microsoft.com/office/drawing/2014/main" id="{542AFA06-4A1C-274E-BC74-3F5BE808F2F0}"/>
              </a:ext>
            </a:extLst>
          </p:cNvPr>
          <p:cNvGrpSpPr/>
          <p:nvPr/>
        </p:nvGrpSpPr>
        <p:grpSpPr>
          <a:xfrm>
            <a:off x="2493584" y="2956975"/>
            <a:ext cx="415458" cy="410942"/>
            <a:chOff x="3312219" y="1035151"/>
            <a:chExt cx="415458" cy="410942"/>
          </a:xfrm>
        </p:grpSpPr>
        <p:sp>
          <p:nvSpPr>
            <p:cNvPr id="32" name="Google Shape;1220;p58">
              <a:extLst>
                <a:ext uri="{FF2B5EF4-FFF2-40B4-BE49-F238E27FC236}">
                  <a16:creationId xmlns:a16="http://schemas.microsoft.com/office/drawing/2014/main" id="{5545F1A9-FD40-3545-9DA9-7F5A4EDE3EDF}"/>
                </a:ext>
              </a:extLst>
            </p:cNvPr>
            <p:cNvSpPr/>
            <p:nvPr/>
          </p:nvSpPr>
          <p:spPr>
            <a:xfrm rot="5400000">
              <a:off x="3352699" y="1075350"/>
              <a:ext cx="299530" cy="299811"/>
            </a:xfrm>
            <a:custGeom>
              <a:avLst/>
              <a:gdLst/>
              <a:ahLst/>
              <a:cxnLst/>
              <a:rect l="l" t="t" r="r" b="b"/>
              <a:pathLst>
                <a:path w="120000" h="120000" extrusionOk="0">
                  <a:moveTo>
                    <a:pt x="59999" y="0"/>
                  </a:moveTo>
                  <a:lnTo>
                    <a:pt x="63694" y="134"/>
                  </a:lnTo>
                  <a:lnTo>
                    <a:pt x="67334" y="458"/>
                  </a:lnTo>
                  <a:lnTo>
                    <a:pt x="70894" y="969"/>
                  </a:lnTo>
                  <a:lnTo>
                    <a:pt x="74400" y="1751"/>
                  </a:lnTo>
                  <a:lnTo>
                    <a:pt x="77824" y="2721"/>
                  </a:lnTo>
                  <a:lnTo>
                    <a:pt x="81168" y="3852"/>
                  </a:lnTo>
                  <a:lnTo>
                    <a:pt x="84404" y="5199"/>
                  </a:lnTo>
                  <a:lnTo>
                    <a:pt x="87559" y="6708"/>
                  </a:lnTo>
                  <a:lnTo>
                    <a:pt x="87478" y="7759"/>
                  </a:lnTo>
                  <a:lnTo>
                    <a:pt x="87532" y="8810"/>
                  </a:lnTo>
                  <a:lnTo>
                    <a:pt x="88206" y="17566"/>
                  </a:lnTo>
                  <a:lnTo>
                    <a:pt x="83217" y="22496"/>
                  </a:lnTo>
                  <a:lnTo>
                    <a:pt x="80629" y="21041"/>
                  </a:lnTo>
                  <a:lnTo>
                    <a:pt x="77959" y="19694"/>
                  </a:lnTo>
                  <a:lnTo>
                    <a:pt x="75155" y="18563"/>
                  </a:lnTo>
                  <a:lnTo>
                    <a:pt x="72269" y="17647"/>
                  </a:lnTo>
                  <a:lnTo>
                    <a:pt x="69330" y="16919"/>
                  </a:lnTo>
                  <a:lnTo>
                    <a:pt x="66283" y="16353"/>
                  </a:lnTo>
                  <a:lnTo>
                    <a:pt x="63155" y="16003"/>
                  </a:lnTo>
                  <a:lnTo>
                    <a:pt x="59999" y="15895"/>
                  </a:lnTo>
                  <a:lnTo>
                    <a:pt x="56710" y="16003"/>
                  </a:lnTo>
                  <a:lnTo>
                    <a:pt x="53474" y="16380"/>
                  </a:lnTo>
                  <a:lnTo>
                    <a:pt x="50346" y="16946"/>
                  </a:lnTo>
                  <a:lnTo>
                    <a:pt x="47271" y="17754"/>
                  </a:lnTo>
                  <a:lnTo>
                    <a:pt x="44278" y="18778"/>
                  </a:lnTo>
                  <a:lnTo>
                    <a:pt x="41393" y="19991"/>
                  </a:lnTo>
                  <a:lnTo>
                    <a:pt x="38642" y="21418"/>
                  </a:lnTo>
                  <a:lnTo>
                    <a:pt x="36000" y="23035"/>
                  </a:lnTo>
                  <a:lnTo>
                    <a:pt x="33438" y="24759"/>
                  </a:lnTo>
                  <a:lnTo>
                    <a:pt x="31065" y="26726"/>
                  </a:lnTo>
                  <a:lnTo>
                    <a:pt x="28826" y="28828"/>
                  </a:lnTo>
                  <a:lnTo>
                    <a:pt x="26723" y="31064"/>
                  </a:lnTo>
                  <a:lnTo>
                    <a:pt x="24782" y="33488"/>
                  </a:lnTo>
                  <a:lnTo>
                    <a:pt x="22975" y="35994"/>
                  </a:lnTo>
                  <a:lnTo>
                    <a:pt x="21411" y="38634"/>
                  </a:lnTo>
                  <a:lnTo>
                    <a:pt x="19982" y="41436"/>
                  </a:lnTo>
                  <a:lnTo>
                    <a:pt x="18768" y="44292"/>
                  </a:lnTo>
                  <a:lnTo>
                    <a:pt x="17743" y="47256"/>
                  </a:lnTo>
                  <a:lnTo>
                    <a:pt x="16934" y="50327"/>
                  </a:lnTo>
                  <a:lnTo>
                    <a:pt x="16368" y="53506"/>
                  </a:lnTo>
                  <a:lnTo>
                    <a:pt x="16017" y="56713"/>
                  </a:lnTo>
                  <a:lnTo>
                    <a:pt x="15883" y="59973"/>
                  </a:lnTo>
                  <a:lnTo>
                    <a:pt x="16017" y="63313"/>
                  </a:lnTo>
                  <a:lnTo>
                    <a:pt x="16368" y="66519"/>
                  </a:lnTo>
                  <a:lnTo>
                    <a:pt x="16934" y="69672"/>
                  </a:lnTo>
                  <a:lnTo>
                    <a:pt x="17743" y="72743"/>
                  </a:lnTo>
                  <a:lnTo>
                    <a:pt x="18768" y="75707"/>
                  </a:lnTo>
                  <a:lnTo>
                    <a:pt x="19982" y="78590"/>
                  </a:lnTo>
                  <a:lnTo>
                    <a:pt x="21411" y="81338"/>
                  </a:lnTo>
                  <a:lnTo>
                    <a:pt x="22975" y="84005"/>
                  </a:lnTo>
                  <a:lnTo>
                    <a:pt x="24782" y="86537"/>
                  </a:lnTo>
                  <a:lnTo>
                    <a:pt x="26723" y="88908"/>
                  </a:lnTo>
                  <a:lnTo>
                    <a:pt x="28826" y="91198"/>
                  </a:lnTo>
                  <a:lnTo>
                    <a:pt x="31065" y="93300"/>
                  </a:lnTo>
                  <a:lnTo>
                    <a:pt x="33492" y="95186"/>
                  </a:lnTo>
                  <a:lnTo>
                    <a:pt x="36000" y="96991"/>
                  </a:lnTo>
                  <a:lnTo>
                    <a:pt x="38642" y="98607"/>
                  </a:lnTo>
                  <a:lnTo>
                    <a:pt x="41420" y="99982"/>
                  </a:lnTo>
                  <a:lnTo>
                    <a:pt x="44305" y="101194"/>
                  </a:lnTo>
                  <a:lnTo>
                    <a:pt x="47271" y="102218"/>
                  </a:lnTo>
                  <a:lnTo>
                    <a:pt x="50346" y="103026"/>
                  </a:lnTo>
                  <a:lnTo>
                    <a:pt x="53501" y="103619"/>
                  </a:lnTo>
                  <a:lnTo>
                    <a:pt x="56710" y="103996"/>
                  </a:lnTo>
                  <a:lnTo>
                    <a:pt x="59999" y="104077"/>
                  </a:lnTo>
                  <a:lnTo>
                    <a:pt x="63316" y="103996"/>
                  </a:lnTo>
                  <a:lnTo>
                    <a:pt x="66525" y="103619"/>
                  </a:lnTo>
                  <a:lnTo>
                    <a:pt x="69680" y="103026"/>
                  </a:lnTo>
                  <a:lnTo>
                    <a:pt x="72782" y="102218"/>
                  </a:lnTo>
                  <a:lnTo>
                    <a:pt x="75721" y="101194"/>
                  </a:lnTo>
                  <a:lnTo>
                    <a:pt x="78606" y="99982"/>
                  </a:lnTo>
                  <a:lnTo>
                    <a:pt x="81411" y="98607"/>
                  </a:lnTo>
                  <a:lnTo>
                    <a:pt x="84026" y="96991"/>
                  </a:lnTo>
                  <a:lnTo>
                    <a:pt x="86561" y="95186"/>
                  </a:lnTo>
                  <a:lnTo>
                    <a:pt x="88934" y="93300"/>
                  </a:lnTo>
                  <a:lnTo>
                    <a:pt x="91226" y="91198"/>
                  </a:lnTo>
                  <a:lnTo>
                    <a:pt x="93330" y="88908"/>
                  </a:lnTo>
                  <a:lnTo>
                    <a:pt x="95271" y="86537"/>
                  </a:lnTo>
                  <a:lnTo>
                    <a:pt x="97024" y="84005"/>
                  </a:lnTo>
                  <a:lnTo>
                    <a:pt x="98642" y="81338"/>
                  </a:lnTo>
                  <a:lnTo>
                    <a:pt x="100017" y="78590"/>
                  </a:lnTo>
                  <a:lnTo>
                    <a:pt x="101231" y="75707"/>
                  </a:lnTo>
                  <a:lnTo>
                    <a:pt x="102283" y="72743"/>
                  </a:lnTo>
                  <a:lnTo>
                    <a:pt x="103065" y="69672"/>
                  </a:lnTo>
                  <a:lnTo>
                    <a:pt x="103658" y="66519"/>
                  </a:lnTo>
                  <a:lnTo>
                    <a:pt x="104035" y="63313"/>
                  </a:lnTo>
                  <a:lnTo>
                    <a:pt x="104143" y="59973"/>
                  </a:lnTo>
                  <a:lnTo>
                    <a:pt x="104035" y="56820"/>
                  </a:lnTo>
                  <a:lnTo>
                    <a:pt x="103712" y="53749"/>
                  </a:lnTo>
                  <a:lnTo>
                    <a:pt x="103146" y="50704"/>
                  </a:lnTo>
                  <a:lnTo>
                    <a:pt x="102391" y="47741"/>
                  </a:lnTo>
                  <a:lnTo>
                    <a:pt x="101474" y="44831"/>
                  </a:lnTo>
                  <a:lnTo>
                    <a:pt x="100341" y="42083"/>
                  </a:lnTo>
                  <a:lnTo>
                    <a:pt x="98993" y="39362"/>
                  </a:lnTo>
                  <a:lnTo>
                    <a:pt x="97537" y="36775"/>
                  </a:lnTo>
                  <a:lnTo>
                    <a:pt x="103011" y="31306"/>
                  </a:lnTo>
                  <a:lnTo>
                    <a:pt x="110642" y="31872"/>
                  </a:lnTo>
                  <a:lnTo>
                    <a:pt x="111532" y="31899"/>
                  </a:lnTo>
                  <a:lnTo>
                    <a:pt x="112260" y="31899"/>
                  </a:lnTo>
                  <a:lnTo>
                    <a:pt x="112988" y="31818"/>
                  </a:lnTo>
                  <a:lnTo>
                    <a:pt x="114606" y="35024"/>
                  </a:lnTo>
                  <a:lnTo>
                    <a:pt x="115982" y="38338"/>
                  </a:lnTo>
                  <a:lnTo>
                    <a:pt x="117195" y="41760"/>
                  </a:lnTo>
                  <a:lnTo>
                    <a:pt x="118166" y="45235"/>
                  </a:lnTo>
                  <a:lnTo>
                    <a:pt x="118975" y="48792"/>
                  </a:lnTo>
                  <a:lnTo>
                    <a:pt x="119541" y="52483"/>
                  </a:lnTo>
                  <a:lnTo>
                    <a:pt x="119919" y="56228"/>
                  </a:lnTo>
                  <a:lnTo>
                    <a:pt x="119999" y="59973"/>
                  </a:lnTo>
                  <a:lnTo>
                    <a:pt x="119865" y="63960"/>
                  </a:lnTo>
                  <a:lnTo>
                    <a:pt x="119514" y="67813"/>
                  </a:lnTo>
                  <a:lnTo>
                    <a:pt x="118894" y="71612"/>
                  </a:lnTo>
                  <a:lnTo>
                    <a:pt x="118058" y="75330"/>
                  </a:lnTo>
                  <a:lnTo>
                    <a:pt x="116952" y="78940"/>
                  </a:lnTo>
                  <a:lnTo>
                    <a:pt x="115658" y="82469"/>
                  </a:lnTo>
                  <a:lnTo>
                    <a:pt x="114148" y="85918"/>
                  </a:lnTo>
                  <a:lnTo>
                    <a:pt x="112449" y="89205"/>
                  </a:lnTo>
                  <a:lnTo>
                    <a:pt x="110507" y="92357"/>
                  </a:lnTo>
                  <a:lnTo>
                    <a:pt x="108431" y="95455"/>
                  </a:lnTo>
                  <a:lnTo>
                    <a:pt x="106166" y="98311"/>
                  </a:lnTo>
                  <a:lnTo>
                    <a:pt x="103739" y="101086"/>
                  </a:lnTo>
                  <a:lnTo>
                    <a:pt x="101096" y="103700"/>
                  </a:lnTo>
                  <a:lnTo>
                    <a:pt x="98346" y="106151"/>
                  </a:lnTo>
                  <a:lnTo>
                    <a:pt x="95433" y="108414"/>
                  </a:lnTo>
                  <a:lnTo>
                    <a:pt x="92386" y="110516"/>
                  </a:lnTo>
                  <a:lnTo>
                    <a:pt x="89231" y="112429"/>
                  </a:lnTo>
                  <a:lnTo>
                    <a:pt x="85914" y="114126"/>
                  </a:lnTo>
                  <a:lnTo>
                    <a:pt x="82489" y="115635"/>
                  </a:lnTo>
                  <a:lnTo>
                    <a:pt x="78984" y="116928"/>
                  </a:lnTo>
                  <a:lnTo>
                    <a:pt x="75370" y="118006"/>
                  </a:lnTo>
                  <a:lnTo>
                    <a:pt x="71622" y="118868"/>
                  </a:lnTo>
                  <a:lnTo>
                    <a:pt x="67820" y="119461"/>
                  </a:lnTo>
                  <a:lnTo>
                    <a:pt x="63937" y="119865"/>
                  </a:lnTo>
                  <a:lnTo>
                    <a:pt x="59999" y="120000"/>
                  </a:lnTo>
                  <a:lnTo>
                    <a:pt x="56062" y="119865"/>
                  </a:lnTo>
                  <a:lnTo>
                    <a:pt x="52179" y="119461"/>
                  </a:lnTo>
                  <a:lnTo>
                    <a:pt x="48377" y="118868"/>
                  </a:lnTo>
                  <a:lnTo>
                    <a:pt x="44683" y="118006"/>
                  </a:lnTo>
                  <a:lnTo>
                    <a:pt x="41015" y="116928"/>
                  </a:lnTo>
                  <a:lnTo>
                    <a:pt x="37510" y="115635"/>
                  </a:lnTo>
                  <a:lnTo>
                    <a:pt x="34085" y="114126"/>
                  </a:lnTo>
                  <a:lnTo>
                    <a:pt x="30768" y="112429"/>
                  </a:lnTo>
                  <a:lnTo>
                    <a:pt x="27613" y="110516"/>
                  </a:lnTo>
                  <a:lnTo>
                    <a:pt x="24566" y="108414"/>
                  </a:lnTo>
                  <a:lnTo>
                    <a:pt x="21653" y="106151"/>
                  </a:lnTo>
                  <a:lnTo>
                    <a:pt x="18903" y="103700"/>
                  </a:lnTo>
                  <a:lnTo>
                    <a:pt x="16287" y="101086"/>
                  </a:lnTo>
                  <a:lnTo>
                    <a:pt x="13833" y="98311"/>
                  </a:lnTo>
                  <a:lnTo>
                    <a:pt x="11541" y="95455"/>
                  </a:lnTo>
                  <a:lnTo>
                    <a:pt x="9492" y="92357"/>
                  </a:lnTo>
                  <a:lnTo>
                    <a:pt x="7577" y="89205"/>
                  </a:lnTo>
                  <a:lnTo>
                    <a:pt x="5878" y="85918"/>
                  </a:lnTo>
                  <a:lnTo>
                    <a:pt x="4341" y="82469"/>
                  </a:lnTo>
                  <a:lnTo>
                    <a:pt x="3047" y="78940"/>
                  </a:lnTo>
                  <a:lnTo>
                    <a:pt x="1995" y="75330"/>
                  </a:lnTo>
                  <a:lnTo>
                    <a:pt x="1132" y="71612"/>
                  </a:lnTo>
                  <a:lnTo>
                    <a:pt x="485" y="67813"/>
                  </a:lnTo>
                  <a:lnTo>
                    <a:pt x="134" y="63960"/>
                  </a:lnTo>
                  <a:lnTo>
                    <a:pt x="0" y="59973"/>
                  </a:lnTo>
                  <a:lnTo>
                    <a:pt x="134" y="56066"/>
                  </a:lnTo>
                  <a:lnTo>
                    <a:pt x="485" y="52159"/>
                  </a:lnTo>
                  <a:lnTo>
                    <a:pt x="1132" y="48387"/>
                  </a:lnTo>
                  <a:lnTo>
                    <a:pt x="1995" y="44669"/>
                  </a:lnTo>
                  <a:lnTo>
                    <a:pt x="3047" y="41032"/>
                  </a:lnTo>
                  <a:lnTo>
                    <a:pt x="4341" y="37503"/>
                  </a:lnTo>
                  <a:lnTo>
                    <a:pt x="5878" y="34081"/>
                  </a:lnTo>
                  <a:lnTo>
                    <a:pt x="7577" y="30794"/>
                  </a:lnTo>
                  <a:lnTo>
                    <a:pt x="9492" y="27615"/>
                  </a:lnTo>
                  <a:lnTo>
                    <a:pt x="11541" y="24571"/>
                  </a:lnTo>
                  <a:lnTo>
                    <a:pt x="13833" y="21661"/>
                  </a:lnTo>
                  <a:lnTo>
                    <a:pt x="16287" y="18886"/>
                  </a:lnTo>
                  <a:lnTo>
                    <a:pt x="18903" y="16299"/>
                  </a:lnTo>
                  <a:lnTo>
                    <a:pt x="21653" y="13875"/>
                  </a:lnTo>
                  <a:lnTo>
                    <a:pt x="24566" y="11612"/>
                  </a:lnTo>
                  <a:lnTo>
                    <a:pt x="27613" y="9483"/>
                  </a:lnTo>
                  <a:lnTo>
                    <a:pt x="30768" y="7597"/>
                  </a:lnTo>
                  <a:lnTo>
                    <a:pt x="34085" y="5873"/>
                  </a:lnTo>
                  <a:lnTo>
                    <a:pt x="37510" y="4391"/>
                  </a:lnTo>
                  <a:lnTo>
                    <a:pt x="41015" y="3044"/>
                  </a:lnTo>
                  <a:lnTo>
                    <a:pt x="44629" y="1993"/>
                  </a:lnTo>
                  <a:lnTo>
                    <a:pt x="48377" y="1131"/>
                  </a:lnTo>
                  <a:lnTo>
                    <a:pt x="52179" y="484"/>
                  </a:lnTo>
                  <a:lnTo>
                    <a:pt x="56035" y="134"/>
                  </a:lnTo>
                  <a:lnTo>
                    <a:pt x="59999"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 name="Rounded Rectangle 33">
              <a:extLst>
                <a:ext uri="{FF2B5EF4-FFF2-40B4-BE49-F238E27FC236}">
                  <a16:creationId xmlns:a16="http://schemas.microsoft.com/office/drawing/2014/main" id="{27AAFC89-3360-C543-99E5-91880B477DF1}"/>
                </a:ext>
              </a:extLst>
            </p:cNvPr>
            <p:cNvSpPr/>
            <p:nvPr/>
          </p:nvSpPr>
          <p:spPr>
            <a:xfrm>
              <a:off x="3465484" y="1035151"/>
              <a:ext cx="73959" cy="73959"/>
            </a:xfrm>
            <a:prstGeom prst="roundRect">
              <a:avLst/>
            </a:prstGeom>
            <a:solidFill>
              <a:srgbClr val="EE7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27404717-2C36-654B-B676-6EDE214D61F0}"/>
                </a:ext>
              </a:extLst>
            </p:cNvPr>
            <p:cNvSpPr/>
            <p:nvPr/>
          </p:nvSpPr>
          <p:spPr>
            <a:xfrm>
              <a:off x="3463238" y="1342196"/>
              <a:ext cx="73959" cy="73959"/>
            </a:xfrm>
            <a:prstGeom prst="roundRect">
              <a:avLst/>
            </a:prstGeom>
            <a:solidFill>
              <a:srgbClr val="EE7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27869E0B-E5E2-FA48-A142-7271AE0A550F}"/>
                </a:ext>
              </a:extLst>
            </p:cNvPr>
            <p:cNvSpPr/>
            <p:nvPr/>
          </p:nvSpPr>
          <p:spPr>
            <a:xfrm>
              <a:off x="3312219" y="1188275"/>
              <a:ext cx="73959" cy="73959"/>
            </a:xfrm>
            <a:prstGeom prst="roundRect">
              <a:avLst/>
            </a:prstGeom>
            <a:solidFill>
              <a:srgbClr val="EE7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C4B0FDEA-4FE5-7741-A8FC-D186B9FC59D1}"/>
                </a:ext>
              </a:extLst>
            </p:cNvPr>
            <p:cNvSpPr/>
            <p:nvPr/>
          </p:nvSpPr>
          <p:spPr>
            <a:xfrm>
              <a:off x="3617879" y="1188720"/>
              <a:ext cx="73959" cy="73959"/>
            </a:xfrm>
            <a:prstGeom prst="roundRect">
              <a:avLst/>
            </a:prstGeom>
            <a:solidFill>
              <a:srgbClr val="EE7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ounded Rectangle 47">
              <a:extLst>
                <a:ext uri="{FF2B5EF4-FFF2-40B4-BE49-F238E27FC236}">
                  <a16:creationId xmlns:a16="http://schemas.microsoft.com/office/drawing/2014/main" id="{D6E9248E-97BE-724F-B88D-4681CD9A02DE}"/>
                </a:ext>
              </a:extLst>
            </p:cNvPr>
            <p:cNvSpPr/>
            <p:nvPr/>
          </p:nvSpPr>
          <p:spPr>
            <a:xfrm>
              <a:off x="3570999" y="1082214"/>
              <a:ext cx="73959" cy="73959"/>
            </a:xfrm>
            <a:prstGeom prst="roundRect">
              <a:avLst/>
            </a:prstGeom>
            <a:solidFill>
              <a:srgbClr val="EE795B"/>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ounded Rectangle 48">
              <a:extLst>
                <a:ext uri="{FF2B5EF4-FFF2-40B4-BE49-F238E27FC236}">
                  <a16:creationId xmlns:a16="http://schemas.microsoft.com/office/drawing/2014/main" id="{09C29792-14A4-F542-9A03-8DE3585B4C45}"/>
                </a:ext>
              </a:extLst>
            </p:cNvPr>
            <p:cNvSpPr/>
            <p:nvPr/>
          </p:nvSpPr>
          <p:spPr>
            <a:xfrm>
              <a:off x="3360330" y="1301851"/>
              <a:ext cx="73959" cy="73959"/>
            </a:xfrm>
            <a:prstGeom prst="roundRect">
              <a:avLst/>
            </a:prstGeom>
            <a:solidFill>
              <a:srgbClr val="EE795B"/>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a:extLst>
                <a:ext uri="{FF2B5EF4-FFF2-40B4-BE49-F238E27FC236}">
                  <a16:creationId xmlns:a16="http://schemas.microsoft.com/office/drawing/2014/main" id="{4ECA543D-7632-6344-BC03-3B17FCB71382}"/>
                </a:ext>
              </a:extLst>
            </p:cNvPr>
            <p:cNvSpPr/>
            <p:nvPr/>
          </p:nvSpPr>
          <p:spPr>
            <a:xfrm>
              <a:off x="3362388" y="1079974"/>
              <a:ext cx="73959" cy="73959"/>
            </a:xfrm>
            <a:prstGeom prst="roundRect">
              <a:avLst/>
            </a:prstGeom>
            <a:solidFill>
              <a:srgbClr val="EE795B"/>
            </a:solidFill>
            <a:ln>
              <a:noFill/>
            </a:ln>
            <a:scene3d>
              <a:camera prst="orthographicFront">
                <a:rot lat="0" lon="0" rev="81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E5AA9F18-809F-E24B-9E91-499333C9A8A1}"/>
                </a:ext>
              </a:extLst>
            </p:cNvPr>
            <p:cNvGrpSpPr/>
            <p:nvPr/>
          </p:nvGrpSpPr>
          <p:grpSpPr>
            <a:xfrm>
              <a:off x="3442061" y="1162897"/>
              <a:ext cx="285616" cy="283196"/>
              <a:chOff x="4595230" y="1486718"/>
              <a:chExt cx="285616" cy="283196"/>
            </a:xfrm>
          </p:grpSpPr>
          <p:grpSp>
            <p:nvGrpSpPr>
              <p:cNvPr id="52" name="Group 51">
                <a:extLst>
                  <a:ext uri="{FF2B5EF4-FFF2-40B4-BE49-F238E27FC236}">
                    <a16:creationId xmlns:a16="http://schemas.microsoft.com/office/drawing/2014/main" id="{50B18FBF-D942-8644-96F6-F671657253C2}"/>
                  </a:ext>
                </a:extLst>
              </p:cNvPr>
              <p:cNvGrpSpPr/>
              <p:nvPr/>
            </p:nvGrpSpPr>
            <p:grpSpPr>
              <a:xfrm>
                <a:off x="4672954" y="1527598"/>
                <a:ext cx="82296" cy="183597"/>
                <a:chOff x="5295266" y="1415438"/>
                <a:chExt cx="82296" cy="183597"/>
              </a:xfrm>
            </p:grpSpPr>
            <p:sp>
              <p:nvSpPr>
                <p:cNvPr id="57" name="Rectangle 56">
                  <a:extLst>
                    <a:ext uri="{FF2B5EF4-FFF2-40B4-BE49-F238E27FC236}">
                      <a16:creationId xmlns:a16="http://schemas.microsoft.com/office/drawing/2014/main" id="{17EC93E0-F684-0245-92C7-2A72FED621DB}"/>
                    </a:ext>
                  </a:extLst>
                </p:cNvPr>
                <p:cNvSpPr/>
                <p:nvPr/>
              </p:nvSpPr>
              <p:spPr>
                <a:xfrm>
                  <a:off x="5295266" y="1415438"/>
                  <a:ext cx="82296" cy="182880"/>
                </a:xfrm>
                <a:prstGeom prst="rect">
                  <a:avLst/>
                </a:prstGeom>
                <a:solidFill>
                  <a:srgbClr val="5A5A5A"/>
                </a:solidFill>
                <a:ln w="6350">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E1DBFE8-AA1A-2B42-87D2-BC4BC54C2759}"/>
                    </a:ext>
                  </a:extLst>
                </p:cNvPr>
                <p:cNvSpPr/>
                <p:nvPr/>
              </p:nvSpPr>
              <p:spPr>
                <a:xfrm>
                  <a:off x="5320278" y="1416155"/>
                  <a:ext cx="45720" cy="182880"/>
                </a:xfrm>
                <a:prstGeom prst="rect">
                  <a:avLst/>
                </a:prstGeom>
                <a:solidFill>
                  <a:srgbClr val="EE795B"/>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52">
                <a:extLst>
                  <a:ext uri="{FF2B5EF4-FFF2-40B4-BE49-F238E27FC236}">
                    <a16:creationId xmlns:a16="http://schemas.microsoft.com/office/drawing/2014/main" id="{50D6CD58-0F4B-804B-A34D-E94ECB34A07C}"/>
                  </a:ext>
                </a:extLst>
              </p:cNvPr>
              <p:cNvSpPr/>
              <p:nvPr/>
            </p:nvSpPr>
            <p:spPr>
              <a:xfrm>
                <a:off x="4595230" y="1486718"/>
                <a:ext cx="118872" cy="118872"/>
              </a:xfrm>
              <a:prstGeom prst="ellipse">
                <a:avLst/>
              </a:prstGeom>
              <a:solidFill>
                <a:srgbClr val="EE7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3E511160-A27D-AD47-9008-62DE9E426ECE}"/>
                  </a:ext>
                </a:extLst>
              </p:cNvPr>
              <p:cNvSpPr/>
              <p:nvPr/>
            </p:nvSpPr>
            <p:spPr>
              <a:xfrm>
                <a:off x="4761974" y="1651042"/>
                <a:ext cx="118872" cy="118872"/>
              </a:xfrm>
              <a:prstGeom prst="ellipse">
                <a:avLst/>
              </a:prstGeom>
              <a:solidFill>
                <a:srgbClr val="EE7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ed Rectangle 54">
                <a:extLst>
                  <a:ext uri="{FF2B5EF4-FFF2-40B4-BE49-F238E27FC236}">
                    <a16:creationId xmlns:a16="http://schemas.microsoft.com/office/drawing/2014/main" id="{CF6F0ECF-3977-A942-A488-9FA523B53E2D}"/>
                  </a:ext>
                </a:extLst>
              </p:cNvPr>
              <p:cNvSpPr>
                <a:spLocks noChangeAspect="1"/>
              </p:cNvSpPr>
              <p:nvPr/>
            </p:nvSpPr>
            <p:spPr>
              <a:xfrm>
                <a:off x="4597926" y="1492051"/>
                <a:ext cx="54864" cy="54864"/>
              </a:xfrm>
              <a:prstGeom prst="roundRect">
                <a:avLst/>
              </a:prstGeom>
              <a:solidFill>
                <a:srgbClr val="535353"/>
              </a:solidFill>
              <a:ln w="3175">
                <a:noFill/>
              </a:ln>
              <a:scene3d>
                <a:camera prst="orthographicFront">
                  <a:rot lat="0" lon="0" rev="81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B8DDE209-15CB-D240-B98E-33D64430117F}"/>
                  </a:ext>
                </a:extLst>
              </p:cNvPr>
              <p:cNvSpPr>
                <a:spLocks noChangeAspect="1"/>
              </p:cNvSpPr>
              <p:nvPr/>
            </p:nvSpPr>
            <p:spPr>
              <a:xfrm>
                <a:off x="4817559" y="1704965"/>
                <a:ext cx="54864" cy="54864"/>
              </a:xfrm>
              <a:prstGeom prst="roundRect">
                <a:avLst/>
              </a:prstGeom>
              <a:solidFill>
                <a:srgbClr val="525252"/>
              </a:solidFill>
              <a:ln w="3175">
                <a:noFill/>
              </a:ln>
              <a:scene3d>
                <a:camera prst="orthographicFront">
                  <a:rot lat="0" lon="0" rev="81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336556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0"/>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p>
            <a:r>
              <a:rPr lang="en-GB" dirty="0"/>
              <a:t>Acknowledgements</a:t>
            </a:r>
            <a:endParaRPr dirty="0"/>
          </a:p>
        </p:txBody>
      </p:sp>
      <p:sp>
        <p:nvSpPr>
          <p:cNvPr id="428" name="Google Shape;428;p40"/>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defTabSz="914378"/>
            <a:fld id="{00000000-1234-1234-1234-123412341234}" type="slidenum">
              <a:rPr lang="en-GB" kern="0">
                <a:latin typeface="Arial"/>
                <a:cs typeface="Arial"/>
                <a:sym typeface="Arial"/>
              </a:rPr>
              <a:pPr defTabSz="914378"/>
              <a:t>17</a:t>
            </a:fld>
            <a:endParaRPr kern="0">
              <a:latin typeface="Arial"/>
              <a:cs typeface="Arial"/>
              <a:sym typeface="Arial"/>
            </a:endParaRPr>
          </a:p>
        </p:txBody>
      </p:sp>
      <p:sp>
        <p:nvSpPr>
          <p:cNvPr id="18" name="TextBox 17">
            <a:extLst>
              <a:ext uri="{FF2B5EF4-FFF2-40B4-BE49-F238E27FC236}">
                <a16:creationId xmlns:a16="http://schemas.microsoft.com/office/drawing/2014/main" id="{D1F18B06-8DC7-4D09-BDBF-625FF138B824}"/>
              </a:ext>
            </a:extLst>
          </p:cNvPr>
          <p:cNvSpPr txBox="1"/>
          <p:nvPr/>
        </p:nvSpPr>
        <p:spPr>
          <a:xfrm>
            <a:off x="434300" y="1214397"/>
            <a:ext cx="8398000" cy="2185214"/>
          </a:xfrm>
          <a:prstGeom prst="rect">
            <a:avLst/>
          </a:prstGeom>
          <a:noFill/>
        </p:spPr>
        <p:txBody>
          <a:bodyPr wrap="square">
            <a:spAutoFit/>
          </a:bodyPr>
          <a:lstStyle/>
          <a:p>
            <a:pPr marL="342900" indent="-342900" defTabSz="914378">
              <a:spcBef>
                <a:spcPts val="2400"/>
              </a:spcBef>
              <a:buClr>
                <a:schemeClr val="bg2"/>
              </a:buClr>
              <a:buSzPct val="120000"/>
              <a:buFont typeface="Arial" panose="020B0604020202020204" pitchFamily="34" charset="0"/>
              <a:buChar char="•"/>
            </a:pPr>
            <a:r>
              <a:rPr lang="en-GB" sz="2400" b="1" dirty="0">
                <a:solidFill>
                  <a:schemeClr val="bg2"/>
                </a:solidFill>
                <a:latin typeface="Trebuchet MS" panose="020B0603020202020204" pitchFamily="34" charset="0"/>
              </a:rPr>
              <a:t>Professors:</a:t>
            </a:r>
            <a:r>
              <a:rPr lang="en-GB" sz="2400" dirty="0">
                <a:solidFill>
                  <a:schemeClr val="bg2"/>
                </a:solidFill>
                <a:latin typeface="Trebuchet MS" panose="020B0603020202020204" pitchFamily="34" charset="0"/>
              </a:rPr>
              <a:t> Fred </a:t>
            </a:r>
            <a:r>
              <a:rPr lang="en-GB" sz="2400" dirty="0" err="1">
                <a:solidFill>
                  <a:schemeClr val="bg2"/>
                </a:solidFill>
                <a:latin typeface="Trebuchet MS" panose="020B0603020202020204" pitchFamily="34" charset="0"/>
              </a:rPr>
              <a:t>Nugen</a:t>
            </a:r>
            <a:r>
              <a:rPr lang="en-GB" sz="2400" dirty="0">
                <a:solidFill>
                  <a:schemeClr val="bg2"/>
                </a:solidFill>
                <a:latin typeface="Trebuchet MS" panose="020B0603020202020204" pitchFamily="34" charset="0"/>
              </a:rPr>
              <a:t> and Alberto Todeschini</a:t>
            </a:r>
          </a:p>
          <a:p>
            <a:pPr marL="342900" indent="-342900" defTabSz="914378">
              <a:spcBef>
                <a:spcPts val="2400"/>
              </a:spcBef>
              <a:buClr>
                <a:schemeClr val="bg2"/>
              </a:buClr>
              <a:buSzPct val="120000"/>
              <a:buFont typeface="Arial" panose="020B0604020202020204" pitchFamily="34" charset="0"/>
              <a:buChar char="•"/>
            </a:pPr>
            <a:r>
              <a:rPr lang="en-GB" sz="2400" b="1" dirty="0">
                <a:solidFill>
                  <a:schemeClr val="bg2"/>
                </a:solidFill>
                <a:latin typeface="Trebuchet MS" panose="020B0603020202020204" pitchFamily="34" charset="0"/>
              </a:rPr>
              <a:t>TAs:</a:t>
            </a:r>
            <a:r>
              <a:rPr lang="en-GB" sz="2400" dirty="0">
                <a:solidFill>
                  <a:schemeClr val="bg2"/>
                </a:solidFill>
                <a:latin typeface="Trebuchet MS" panose="020B0603020202020204" pitchFamily="34" charset="0"/>
              </a:rPr>
              <a:t> Andy Reagan, Kevin Hartman, and Danie Theron</a:t>
            </a:r>
          </a:p>
          <a:p>
            <a:pPr marL="342900" indent="-342900" defTabSz="914378">
              <a:spcBef>
                <a:spcPts val="2400"/>
              </a:spcBef>
              <a:buClr>
                <a:schemeClr val="bg2"/>
              </a:buClr>
              <a:buSzPct val="120000"/>
              <a:buFont typeface="Arial" panose="020B0604020202020204" pitchFamily="34" charset="0"/>
              <a:buChar char="•"/>
            </a:pPr>
            <a:r>
              <a:rPr lang="en-GB" sz="2400" b="1" dirty="0">
                <a:solidFill>
                  <a:schemeClr val="bg2"/>
                </a:solidFill>
                <a:latin typeface="Trebuchet MS" panose="020B0603020202020204" pitchFamily="34" charset="0"/>
              </a:rPr>
              <a:t>Peers:</a:t>
            </a:r>
            <a:r>
              <a:rPr lang="en-GB" sz="2400" dirty="0">
                <a:solidFill>
                  <a:schemeClr val="bg2"/>
                </a:solidFill>
                <a:latin typeface="Trebuchet MS" panose="020B0603020202020204" pitchFamily="34" charset="0"/>
              </a:rPr>
              <a:t> W210 Spring 2022 Section 6, special thanks to  </a:t>
            </a:r>
            <a:r>
              <a:rPr lang="en-GB" sz="2400" dirty="0" err="1">
                <a:solidFill>
                  <a:schemeClr val="bg2"/>
                </a:solidFill>
                <a:latin typeface="Trebuchet MS" panose="020B0603020202020204" pitchFamily="34" charset="0"/>
              </a:rPr>
              <a:t>Seyfullah</a:t>
            </a:r>
            <a:r>
              <a:rPr lang="en-GB" sz="2400" dirty="0">
                <a:solidFill>
                  <a:schemeClr val="bg2"/>
                </a:solidFill>
                <a:latin typeface="Trebuchet MS" panose="020B0603020202020204" pitchFamily="34" charset="0"/>
              </a:rPr>
              <a:t> </a:t>
            </a:r>
            <a:r>
              <a:rPr lang="en-GB" sz="2400" dirty="0" err="1">
                <a:solidFill>
                  <a:schemeClr val="bg2"/>
                </a:solidFill>
                <a:latin typeface="Trebuchet MS" panose="020B0603020202020204" pitchFamily="34" charset="0"/>
              </a:rPr>
              <a:t>Oguz</a:t>
            </a:r>
            <a:endParaRPr lang="en-GB" sz="2400" b="1" dirty="0">
              <a:solidFill>
                <a:schemeClr val="bg2"/>
              </a:solidFill>
              <a:latin typeface="Trebuchet MS" panose="020B0603020202020204" pitchFamily="34" charset="0"/>
            </a:endParaRPr>
          </a:p>
        </p:txBody>
      </p:sp>
    </p:spTree>
    <p:extLst>
      <p:ext uri="{BB962C8B-B14F-4D97-AF65-F5344CB8AC3E}">
        <p14:creationId xmlns:p14="http://schemas.microsoft.com/office/powerpoint/2010/main" val="2167962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57"/>
          <p:cNvSpPr/>
          <p:nvPr/>
        </p:nvSpPr>
        <p:spPr>
          <a:xfrm>
            <a:off x="3742050" y="1069100"/>
            <a:ext cx="1659900" cy="1659900"/>
          </a:xfrm>
          <a:prstGeom prst="ellipse">
            <a:avLst/>
          </a:prstGeom>
          <a:no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7"/>
          <p:cNvSpPr txBox="1"/>
          <p:nvPr/>
        </p:nvSpPr>
        <p:spPr>
          <a:xfrm>
            <a:off x="2329050" y="2933600"/>
            <a:ext cx="4485900" cy="65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350" b="1" dirty="0">
                <a:solidFill>
                  <a:srgbClr val="566579"/>
                </a:solidFill>
                <a:latin typeface="Trebuchet MS"/>
                <a:ea typeface="Trebuchet MS"/>
                <a:cs typeface="Trebuchet MS"/>
                <a:sym typeface="Trebuchet MS"/>
              </a:rPr>
              <a:t>Thanks </a:t>
            </a:r>
            <a:r>
              <a:rPr lang="en-GB" sz="3350" dirty="0">
                <a:solidFill>
                  <a:srgbClr val="566579"/>
                </a:solidFill>
                <a:latin typeface="Trebuchet MS"/>
                <a:ea typeface="Trebuchet MS"/>
                <a:cs typeface="Trebuchet MS"/>
                <a:sym typeface="Trebuchet MS"/>
              </a:rPr>
              <a:t>for</a:t>
            </a:r>
            <a:r>
              <a:rPr lang="en-GB" sz="3350" b="1" dirty="0">
                <a:solidFill>
                  <a:srgbClr val="566579"/>
                </a:solidFill>
                <a:latin typeface="Trebuchet MS"/>
                <a:ea typeface="Trebuchet MS"/>
                <a:cs typeface="Trebuchet MS"/>
                <a:sym typeface="Trebuchet MS"/>
              </a:rPr>
              <a:t> Watching</a:t>
            </a:r>
          </a:p>
          <a:p>
            <a:pPr marL="0" lvl="0" indent="0" algn="ctr" rtl="0">
              <a:spcBef>
                <a:spcPts val="0"/>
              </a:spcBef>
              <a:spcAft>
                <a:spcPts val="0"/>
              </a:spcAft>
              <a:buNone/>
            </a:pPr>
            <a:r>
              <a:rPr lang="en-GB" sz="3350" b="1" dirty="0">
                <a:solidFill>
                  <a:srgbClr val="EE795B"/>
                </a:solidFill>
                <a:latin typeface="Trebuchet MS"/>
                <a:ea typeface="Trebuchet MS"/>
                <a:cs typeface="Trebuchet MS"/>
                <a:sym typeface="Trebuchet MS"/>
              </a:rPr>
              <a:t>Any Questions?</a:t>
            </a:r>
            <a:endParaRPr sz="3350" b="1" dirty="0">
              <a:solidFill>
                <a:srgbClr val="EE795B"/>
              </a:solidFill>
              <a:latin typeface="Trebuchet MS"/>
              <a:ea typeface="Trebuchet MS"/>
              <a:cs typeface="Trebuchet MS"/>
              <a:sym typeface="Trebuchet MS"/>
            </a:endParaRPr>
          </a:p>
        </p:txBody>
      </p:sp>
      <p:sp>
        <p:nvSpPr>
          <p:cNvPr id="1023" name="Google Shape;1023;p57"/>
          <p:cNvSpPr/>
          <p:nvPr/>
        </p:nvSpPr>
        <p:spPr>
          <a:xfrm>
            <a:off x="4034524" y="1536044"/>
            <a:ext cx="1088400" cy="806700"/>
          </a:xfrm>
          <a:custGeom>
            <a:avLst/>
            <a:gdLst/>
            <a:ahLst/>
            <a:cxnLst/>
            <a:rect l="l" t="t" r="r" b="b"/>
            <a:pathLst>
              <a:path w="120000" h="120000" extrusionOk="0">
                <a:moveTo>
                  <a:pt x="48851" y="106586"/>
                </a:moveTo>
                <a:lnTo>
                  <a:pt x="48263" y="106624"/>
                </a:lnTo>
                <a:lnTo>
                  <a:pt x="47703" y="106889"/>
                </a:lnTo>
                <a:lnTo>
                  <a:pt x="47170" y="107267"/>
                </a:lnTo>
                <a:lnTo>
                  <a:pt x="46694" y="107758"/>
                </a:lnTo>
                <a:lnTo>
                  <a:pt x="46246" y="108551"/>
                </a:lnTo>
                <a:lnTo>
                  <a:pt x="45966" y="109382"/>
                </a:lnTo>
                <a:lnTo>
                  <a:pt x="45826" y="110251"/>
                </a:lnTo>
                <a:lnTo>
                  <a:pt x="45826" y="111158"/>
                </a:lnTo>
                <a:lnTo>
                  <a:pt x="45966" y="112027"/>
                </a:lnTo>
                <a:lnTo>
                  <a:pt x="46246" y="112858"/>
                </a:lnTo>
                <a:lnTo>
                  <a:pt x="46694" y="113614"/>
                </a:lnTo>
                <a:lnTo>
                  <a:pt x="47170" y="114143"/>
                </a:lnTo>
                <a:lnTo>
                  <a:pt x="47675" y="114559"/>
                </a:lnTo>
                <a:lnTo>
                  <a:pt x="48263" y="114748"/>
                </a:lnTo>
                <a:lnTo>
                  <a:pt x="48851" y="114823"/>
                </a:lnTo>
                <a:lnTo>
                  <a:pt x="49467" y="114748"/>
                </a:lnTo>
                <a:lnTo>
                  <a:pt x="50000" y="114559"/>
                </a:lnTo>
                <a:lnTo>
                  <a:pt x="50560" y="114143"/>
                </a:lnTo>
                <a:lnTo>
                  <a:pt x="51036" y="113614"/>
                </a:lnTo>
                <a:lnTo>
                  <a:pt x="51456" y="112858"/>
                </a:lnTo>
                <a:lnTo>
                  <a:pt x="51764" y="112027"/>
                </a:lnTo>
                <a:lnTo>
                  <a:pt x="51904" y="111158"/>
                </a:lnTo>
                <a:lnTo>
                  <a:pt x="51904" y="110251"/>
                </a:lnTo>
                <a:lnTo>
                  <a:pt x="51764" y="109382"/>
                </a:lnTo>
                <a:lnTo>
                  <a:pt x="51456" y="108551"/>
                </a:lnTo>
                <a:lnTo>
                  <a:pt x="51036" y="107758"/>
                </a:lnTo>
                <a:lnTo>
                  <a:pt x="50560" y="107267"/>
                </a:lnTo>
                <a:lnTo>
                  <a:pt x="50000" y="106889"/>
                </a:lnTo>
                <a:lnTo>
                  <a:pt x="49411" y="106624"/>
                </a:lnTo>
                <a:lnTo>
                  <a:pt x="48851" y="106586"/>
                </a:lnTo>
                <a:close/>
                <a:moveTo>
                  <a:pt x="41820" y="97027"/>
                </a:moveTo>
                <a:lnTo>
                  <a:pt x="41232" y="97141"/>
                </a:lnTo>
                <a:lnTo>
                  <a:pt x="40644" y="97367"/>
                </a:lnTo>
                <a:lnTo>
                  <a:pt x="40140" y="97745"/>
                </a:lnTo>
                <a:lnTo>
                  <a:pt x="39607" y="98274"/>
                </a:lnTo>
                <a:lnTo>
                  <a:pt x="39187" y="98992"/>
                </a:lnTo>
                <a:lnTo>
                  <a:pt x="38879" y="99861"/>
                </a:lnTo>
                <a:lnTo>
                  <a:pt x="38739" y="100730"/>
                </a:lnTo>
                <a:lnTo>
                  <a:pt x="38739" y="101675"/>
                </a:lnTo>
                <a:lnTo>
                  <a:pt x="38879" y="102544"/>
                </a:lnTo>
                <a:lnTo>
                  <a:pt x="39187" y="103375"/>
                </a:lnTo>
                <a:lnTo>
                  <a:pt x="39607" y="104130"/>
                </a:lnTo>
                <a:lnTo>
                  <a:pt x="40084" y="104659"/>
                </a:lnTo>
                <a:lnTo>
                  <a:pt x="40644" y="105000"/>
                </a:lnTo>
                <a:lnTo>
                  <a:pt x="41176" y="105264"/>
                </a:lnTo>
                <a:lnTo>
                  <a:pt x="41820" y="105340"/>
                </a:lnTo>
                <a:lnTo>
                  <a:pt x="42380" y="105264"/>
                </a:lnTo>
                <a:lnTo>
                  <a:pt x="42969" y="105000"/>
                </a:lnTo>
                <a:lnTo>
                  <a:pt x="43473" y="104659"/>
                </a:lnTo>
                <a:lnTo>
                  <a:pt x="43949" y="104130"/>
                </a:lnTo>
                <a:lnTo>
                  <a:pt x="44397" y="103375"/>
                </a:lnTo>
                <a:lnTo>
                  <a:pt x="44677" y="102544"/>
                </a:lnTo>
                <a:lnTo>
                  <a:pt x="44845" y="101675"/>
                </a:lnTo>
                <a:lnTo>
                  <a:pt x="44845" y="100730"/>
                </a:lnTo>
                <a:lnTo>
                  <a:pt x="44677" y="99861"/>
                </a:lnTo>
                <a:lnTo>
                  <a:pt x="44397" y="98992"/>
                </a:lnTo>
                <a:lnTo>
                  <a:pt x="43949" y="98274"/>
                </a:lnTo>
                <a:lnTo>
                  <a:pt x="43473" y="97745"/>
                </a:lnTo>
                <a:lnTo>
                  <a:pt x="42969" y="97367"/>
                </a:lnTo>
                <a:lnTo>
                  <a:pt x="42380" y="97141"/>
                </a:lnTo>
                <a:lnTo>
                  <a:pt x="41820" y="97027"/>
                </a:lnTo>
                <a:close/>
                <a:moveTo>
                  <a:pt x="34565" y="87317"/>
                </a:moveTo>
                <a:lnTo>
                  <a:pt x="33977" y="87392"/>
                </a:lnTo>
                <a:lnTo>
                  <a:pt x="33417" y="87619"/>
                </a:lnTo>
                <a:lnTo>
                  <a:pt x="32885" y="87997"/>
                </a:lnTo>
                <a:lnTo>
                  <a:pt x="32408" y="88526"/>
                </a:lnTo>
                <a:lnTo>
                  <a:pt x="32016" y="89130"/>
                </a:lnTo>
                <a:lnTo>
                  <a:pt x="31736" y="89848"/>
                </a:lnTo>
                <a:lnTo>
                  <a:pt x="31568" y="90642"/>
                </a:lnTo>
                <a:lnTo>
                  <a:pt x="31484" y="91435"/>
                </a:lnTo>
                <a:lnTo>
                  <a:pt x="31568" y="92267"/>
                </a:lnTo>
                <a:lnTo>
                  <a:pt x="31736" y="93022"/>
                </a:lnTo>
                <a:lnTo>
                  <a:pt x="32016" y="93740"/>
                </a:lnTo>
                <a:lnTo>
                  <a:pt x="32408" y="94382"/>
                </a:lnTo>
                <a:lnTo>
                  <a:pt x="32941" y="94987"/>
                </a:lnTo>
                <a:lnTo>
                  <a:pt x="33585" y="95365"/>
                </a:lnTo>
                <a:lnTo>
                  <a:pt x="34229" y="95554"/>
                </a:lnTo>
                <a:lnTo>
                  <a:pt x="34929" y="95554"/>
                </a:lnTo>
                <a:lnTo>
                  <a:pt x="35574" y="95365"/>
                </a:lnTo>
                <a:lnTo>
                  <a:pt x="36190" y="94987"/>
                </a:lnTo>
                <a:lnTo>
                  <a:pt x="36750" y="94382"/>
                </a:lnTo>
                <a:lnTo>
                  <a:pt x="37170" y="93589"/>
                </a:lnTo>
                <a:lnTo>
                  <a:pt x="37478" y="92758"/>
                </a:lnTo>
                <a:lnTo>
                  <a:pt x="37619" y="91889"/>
                </a:lnTo>
                <a:lnTo>
                  <a:pt x="37619" y="90982"/>
                </a:lnTo>
                <a:lnTo>
                  <a:pt x="37478" y="90113"/>
                </a:lnTo>
                <a:lnTo>
                  <a:pt x="37170" y="89282"/>
                </a:lnTo>
                <a:lnTo>
                  <a:pt x="36750" y="88526"/>
                </a:lnTo>
                <a:lnTo>
                  <a:pt x="36274" y="87997"/>
                </a:lnTo>
                <a:lnTo>
                  <a:pt x="35714" y="87619"/>
                </a:lnTo>
                <a:lnTo>
                  <a:pt x="35126" y="87392"/>
                </a:lnTo>
                <a:lnTo>
                  <a:pt x="34565" y="87317"/>
                </a:lnTo>
                <a:close/>
                <a:moveTo>
                  <a:pt x="85686" y="26297"/>
                </a:moveTo>
                <a:lnTo>
                  <a:pt x="83025" y="29924"/>
                </a:lnTo>
                <a:lnTo>
                  <a:pt x="82016" y="31133"/>
                </a:lnTo>
                <a:lnTo>
                  <a:pt x="80924" y="32040"/>
                </a:lnTo>
                <a:lnTo>
                  <a:pt x="79719" y="32833"/>
                </a:lnTo>
                <a:lnTo>
                  <a:pt x="78459" y="33324"/>
                </a:lnTo>
                <a:lnTo>
                  <a:pt x="77198" y="33664"/>
                </a:lnTo>
                <a:lnTo>
                  <a:pt x="75882" y="33702"/>
                </a:lnTo>
                <a:lnTo>
                  <a:pt x="74565" y="33589"/>
                </a:lnTo>
                <a:lnTo>
                  <a:pt x="73305" y="33173"/>
                </a:lnTo>
                <a:lnTo>
                  <a:pt x="72016" y="32531"/>
                </a:lnTo>
                <a:lnTo>
                  <a:pt x="70784" y="31889"/>
                </a:lnTo>
                <a:lnTo>
                  <a:pt x="69467" y="31397"/>
                </a:lnTo>
                <a:lnTo>
                  <a:pt x="68123" y="31133"/>
                </a:lnTo>
                <a:lnTo>
                  <a:pt x="66778" y="31020"/>
                </a:lnTo>
                <a:lnTo>
                  <a:pt x="65378" y="31133"/>
                </a:lnTo>
                <a:lnTo>
                  <a:pt x="64005" y="31473"/>
                </a:lnTo>
                <a:lnTo>
                  <a:pt x="62661" y="31964"/>
                </a:lnTo>
                <a:lnTo>
                  <a:pt x="61344" y="32644"/>
                </a:lnTo>
                <a:lnTo>
                  <a:pt x="60112" y="33589"/>
                </a:lnTo>
                <a:lnTo>
                  <a:pt x="58907" y="34722"/>
                </a:lnTo>
                <a:lnTo>
                  <a:pt x="57815" y="36045"/>
                </a:lnTo>
                <a:lnTo>
                  <a:pt x="45154" y="53085"/>
                </a:lnTo>
                <a:lnTo>
                  <a:pt x="44677" y="53879"/>
                </a:lnTo>
                <a:lnTo>
                  <a:pt x="44313" y="54748"/>
                </a:lnTo>
                <a:lnTo>
                  <a:pt x="44117" y="55730"/>
                </a:lnTo>
                <a:lnTo>
                  <a:pt x="44033" y="56712"/>
                </a:lnTo>
                <a:lnTo>
                  <a:pt x="44117" y="57770"/>
                </a:lnTo>
                <a:lnTo>
                  <a:pt x="44313" y="58753"/>
                </a:lnTo>
                <a:lnTo>
                  <a:pt x="44677" y="59622"/>
                </a:lnTo>
                <a:lnTo>
                  <a:pt x="45154" y="60415"/>
                </a:lnTo>
                <a:lnTo>
                  <a:pt x="45770" y="61095"/>
                </a:lnTo>
                <a:lnTo>
                  <a:pt x="46442" y="61549"/>
                </a:lnTo>
                <a:lnTo>
                  <a:pt x="47170" y="61851"/>
                </a:lnTo>
                <a:lnTo>
                  <a:pt x="47899" y="61926"/>
                </a:lnTo>
                <a:lnTo>
                  <a:pt x="48627" y="61851"/>
                </a:lnTo>
                <a:lnTo>
                  <a:pt x="49355" y="61549"/>
                </a:lnTo>
                <a:lnTo>
                  <a:pt x="50000" y="61095"/>
                </a:lnTo>
                <a:lnTo>
                  <a:pt x="50616" y="60415"/>
                </a:lnTo>
                <a:lnTo>
                  <a:pt x="57955" y="50591"/>
                </a:lnTo>
                <a:lnTo>
                  <a:pt x="57955" y="50516"/>
                </a:lnTo>
                <a:lnTo>
                  <a:pt x="57955" y="50516"/>
                </a:lnTo>
                <a:lnTo>
                  <a:pt x="61120" y="46246"/>
                </a:lnTo>
                <a:lnTo>
                  <a:pt x="61512" y="45869"/>
                </a:lnTo>
                <a:lnTo>
                  <a:pt x="61988" y="45566"/>
                </a:lnTo>
                <a:lnTo>
                  <a:pt x="62464" y="45528"/>
                </a:lnTo>
                <a:lnTo>
                  <a:pt x="62969" y="45566"/>
                </a:lnTo>
                <a:lnTo>
                  <a:pt x="63417" y="45869"/>
                </a:lnTo>
                <a:lnTo>
                  <a:pt x="63809" y="46246"/>
                </a:lnTo>
                <a:lnTo>
                  <a:pt x="64173" y="46926"/>
                </a:lnTo>
                <a:lnTo>
                  <a:pt x="64369" y="47682"/>
                </a:lnTo>
                <a:lnTo>
                  <a:pt x="64369" y="48476"/>
                </a:lnTo>
                <a:lnTo>
                  <a:pt x="64173" y="49269"/>
                </a:lnTo>
                <a:lnTo>
                  <a:pt x="63809" y="49911"/>
                </a:lnTo>
                <a:lnTo>
                  <a:pt x="61988" y="52405"/>
                </a:lnTo>
                <a:lnTo>
                  <a:pt x="63641" y="54559"/>
                </a:lnTo>
                <a:lnTo>
                  <a:pt x="63641" y="54559"/>
                </a:lnTo>
                <a:lnTo>
                  <a:pt x="63669" y="54672"/>
                </a:lnTo>
                <a:lnTo>
                  <a:pt x="63669" y="54672"/>
                </a:lnTo>
                <a:lnTo>
                  <a:pt x="63753" y="54748"/>
                </a:lnTo>
                <a:lnTo>
                  <a:pt x="63781" y="54748"/>
                </a:lnTo>
                <a:lnTo>
                  <a:pt x="63977" y="55050"/>
                </a:lnTo>
                <a:lnTo>
                  <a:pt x="64341" y="55465"/>
                </a:lnTo>
                <a:lnTo>
                  <a:pt x="64761" y="55957"/>
                </a:lnTo>
                <a:lnTo>
                  <a:pt x="65322" y="56599"/>
                </a:lnTo>
                <a:lnTo>
                  <a:pt x="65966" y="57204"/>
                </a:lnTo>
                <a:lnTo>
                  <a:pt x="66694" y="57921"/>
                </a:lnTo>
                <a:lnTo>
                  <a:pt x="67507" y="58602"/>
                </a:lnTo>
                <a:lnTo>
                  <a:pt x="68375" y="59282"/>
                </a:lnTo>
                <a:lnTo>
                  <a:pt x="69299" y="59886"/>
                </a:lnTo>
                <a:lnTo>
                  <a:pt x="70280" y="60377"/>
                </a:lnTo>
                <a:lnTo>
                  <a:pt x="71260" y="60755"/>
                </a:lnTo>
                <a:lnTo>
                  <a:pt x="72268" y="60944"/>
                </a:lnTo>
                <a:lnTo>
                  <a:pt x="73305" y="61020"/>
                </a:lnTo>
                <a:lnTo>
                  <a:pt x="74285" y="60869"/>
                </a:lnTo>
                <a:lnTo>
                  <a:pt x="75294" y="60415"/>
                </a:lnTo>
                <a:lnTo>
                  <a:pt x="75770" y="60264"/>
                </a:lnTo>
                <a:lnTo>
                  <a:pt x="76274" y="60264"/>
                </a:lnTo>
                <a:lnTo>
                  <a:pt x="76750" y="60415"/>
                </a:lnTo>
                <a:lnTo>
                  <a:pt x="77198" y="60755"/>
                </a:lnTo>
                <a:lnTo>
                  <a:pt x="77535" y="61246"/>
                </a:lnTo>
                <a:lnTo>
                  <a:pt x="77787" y="61851"/>
                </a:lnTo>
                <a:lnTo>
                  <a:pt x="77927" y="62531"/>
                </a:lnTo>
                <a:lnTo>
                  <a:pt x="77927" y="63173"/>
                </a:lnTo>
                <a:lnTo>
                  <a:pt x="77787" y="63816"/>
                </a:lnTo>
                <a:lnTo>
                  <a:pt x="77535" y="64382"/>
                </a:lnTo>
                <a:lnTo>
                  <a:pt x="77198" y="64874"/>
                </a:lnTo>
                <a:lnTo>
                  <a:pt x="76750" y="65251"/>
                </a:lnTo>
                <a:lnTo>
                  <a:pt x="75490" y="65780"/>
                </a:lnTo>
                <a:lnTo>
                  <a:pt x="74229" y="66120"/>
                </a:lnTo>
                <a:lnTo>
                  <a:pt x="72997" y="66234"/>
                </a:lnTo>
                <a:lnTo>
                  <a:pt x="72212" y="66158"/>
                </a:lnTo>
                <a:lnTo>
                  <a:pt x="84341" y="82481"/>
                </a:lnTo>
                <a:lnTo>
                  <a:pt x="85798" y="80516"/>
                </a:lnTo>
                <a:lnTo>
                  <a:pt x="87366" y="78211"/>
                </a:lnTo>
                <a:lnTo>
                  <a:pt x="88795" y="75755"/>
                </a:lnTo>
                <a:lnTo>
                  <a:pt x="89971" y="73186"/>
                </a:lnTo>
                <a:lnTo>
                  <a:pt x="91036" y="70428"/>
                </a:lnTo>
                <a:lnTo>
                  <a:pt x="91904" y="67632"/>
                </a:lnTo>
                <a:lnTo>
                  <a:pt x="92605" y="64685"/>
                </a:lnTo>
                <a:lnTo>
                  <a:pt x="93109" y="61662"/>
                </a:lnTo>
                <a:lnTo>
                  <a:pt x="93361" y="60226"/>
                </a:lnTo>
                <a:lnTo>
                  <a:pt x="93781" y="58828"/>
                </a:lnTo>
                <a:lnTo>
                  <a:pt x="94285" y="57581"/>
                </a:lnTo>
                <a:lnTo>
                  <a:pt x="94901" y="56335"/>
                </a:lnTo>
                <a:lnTo>
                  <a:pt x="95630" y="55201"/>
                </a:lnTo>
                <a:lnTo>
                  <a:pt x="101344" y="47493"/>
                </a:lnTo>
                <a:lnTo>
                  <a:pt x="85686" y="26297"/>
                </a:lnTo>
                <a:close/>
                <a:moveTo>
                  <a:pt x="37507" y="24521"/>
                </a:moveTo>
                <a:lnTo>
                  <a:pt x="18291" y="50440"/>
                </a:lnTo>
                <a:lnTo>
                  <a:pt x="21652" y="55012"/>
                </a:lnTo>
                <a:lnTo>
                  <a:pt x="22464" y="56183"/>
                </a:lnTo>
                <a:lnTo>
                  <a:pt x="23109" y="57506"/>
                </a:lnTo>
                <a:lnTo>
                  <a:pt x="23669" y="58904"/>
                </a:lnTo>
                <a:lnTo>
                  <a:pt x="24061" y="60377"/>
                </a:lnTo>
                <a:lnTo>
                  <a:pt x="24341" y="61889"/>
                </a:lnTo>
                <a:lnTo>
                  <a:pt x="24873" y="64874"/>
                </a:lnTo>
                <a:lnTo>
                  <a:pt x="25546" y="67783"/>
                </a:lnTo>
                <a:lnTo>
                  <a:pt x="26442" y="70579"/>
                </a:lnTo>
                <a:lnTo>
                  <a:pt x="27478" y="73299"/>
                </a:lnTo>
                <a:lnTo>
                  <a:pt x="28711" y="75869"/>
                </a:lnTo>
                <a:lnTo>
                  <a:pt x="30112" y="78249"/>
                </a:lnTo>
                <a:lnTo>
                  <a:pt x="31652" y="80516"/>
                </a:lnTo>
                <a:lnTo>
                  <a:pt x="33025" y="82405"/>
                </a:lnTo>
                <a:lnTo>
                  <a:pt x="33977" y="82178"/>
                </a:lnTo>
                <a:lnTo>
                  <a:pt x="34957" y="82141"/>
                </a:lnTo>
                <a:lnTo>
                  <a:pt x="35938" y="82329"/>
                </a:lnTo>
                <a:lnTo>
                  <a:pt x="36890" y="82670"/>
                </a:lnTo>
                <a:lnTo>
                  <a:pt x="37787" y="83236"/>
                </a:lnTo>
                <a:lnTo>
                  <a:pt x="38683" y="83954"/>
                </a:lnTo>
                <a:lnTo>
                  <a:pt x="39439" y="84861"/>
                </a:lnTo>
                <a:lnTo>
                  <a:pt x="40084" y="85881"/>
                </a:lnTo>
                <a:lnTo>
                  <a:pt x="40644" y="86977"/>
                </a:lnTo>
                <a:lnTo>
                  <a:pt x="41036" y="88148"/>
                </a:lnTo>
                <a:lnTo>
                  <a:pt x="41288" y="89357"/>
                </a:lnTo>
                <a:lnTo>
                  <a:pt x="41456" y="90642"/>
                </a:lnTo>
                <a:lnTo>
                  <a:pt x="41456" y="91889"/>
                </a:lnTo>
                <a:lnTo>
                  <a:pt x="41820" y="91889"/>
                </a:lnTo>
                <a:lnTo>
                  <a:pt x="42913" y="92040"/>
                </a:lnTo>
                <a:lnTo>
                  <a:pt x="43949" y="92304"/>
                </a:lnTo>
                <a:lnTo>
                  <a:pt x="44929" y="92909"/>
                </a:lnTo>
                <a:lnTo>
                  <a:pt x="45854" y="93664"/>
                </a:lnTo>
                <a:lnTo>
                  <a:pt x="46694" y="94647"/>
                </a:lnTo>
                <a:lnTo>
                  <a:pt x="47422" y="95818"/>
                </a:lnTo>
                <a:lnTo>
                  <a:pt x="48011" y="97103"/>
                </a:lnTo>
                <a:lnTo>
                  <a:pt x="48403" y="98501"/>
                </a:lnTo>
                <a:lnTo>
                  <a:pt x="48627" y="99937"/>
                </a:lnTo>
                <a:lnTo>
                  <a:pt x="48683" y="101410"/>
                </a:lnTo>
                <a:lnTo>
                  <a:pt x="48851" y="101410"/>
                </a:lnTo>
                <a:lnTo>
                  <a:pt x="49943" y="101523"/>
                </a:lnTo>
                <a:lnTo>
                  <a:pt x="50980" y="101863"/>
                </a:lnTo>
                <a:lnTo>
                  <a:pt x="51988" y="102392"/>
                </a:lnTo>
                <a:lnTo>
                  <a:pt x="52885" y="103186"/>
                </a:lnTo>
                <a:lnTo>
                  <a:pt x="53725" y="104130"/>
                </a:lnTo>
                <a:lnTo>
                  <a:pt x="54453" y="105264"/>
                </a:lnTo>
                <a:lnTo>
                  <a:pt x="55014" y="106511"/>
                </a:lnTo>
                <a:lnTo>
                  <a:pt x="55406" y="107871"/>
                </a:lnTo>
                <a:lnTo>
                  <a:pt x="55658" y="109231"/>
                </a:lnTo>
                <a:lnTo>
                  <a:pt x="55742" y="110667"/>
                </a:lnTo>
                <a:lnTo>
                  <a:pt x="55658" y="112103"/>
                </a:lnTo>
                <a:lnTo>
                  <a:pt x="55910" y="112141"/>
                </a:lnTo>
                <a:lnTo>
                  <a:pt x="56162" y="112141"/>
                </a:lnTo>
                <a:lnTo>
                  <a:pt x="56862" y="112027"/>
                </a:lnTo>
                <a:lnTo>
                  <a:pt x="57478" y="111687"/>
                </a:lnTo>
                <a:lnTo>
                  <a:pt x="58011" y="111083"/>
                </a:lnTo>
                <a:lnTo>
                  <a:pt x="58431" y="110365"/>
                </a:lnTo>
                <a:lnTo>
                  <a:pt x="58683" y="109534"/>
                </a:lnTo>
                <a:lnTo>
                  <a:pt x="58795" y="108627"/>
                </a:lnTo>
                <a:lnTo>
                  <a:pt x="58683" y="107720"/>
                </a:lnTo>
                <a:lnTo>
                  <a:pt x="58431" y="106889"/>
                </a:lnTo>
                <a:lnTo>
                  <a:pt x="58011" y="106133"/>
                </a:lnTo>
                <a:lnTo>
                  <a:pt x="57983" y="106133"/>
                </a:lnTo>
                <a:lnTo>
                  <a:pt x="45490" y="89206"/>
                </a:lnTo>
                <a:lnTo>
                  <a:pt x="45126" y="88526"/>
                </a:lnTo>
                <a:lnTo>
                  <a:pt x="44929" y="87808"/>
                </a:lnTo>
                <a:lnTo>
                  <a:pt x="44929" y="87015"/>
                </a:lnTo>
                <a:lnTo>
                  <a:pt x="45126" y="86221"/>
                </a:lnTo>
                <a:lnTo>
                  <a:pt x="45490" y="85579"/>
                </a:lnTo>
                <a:lnTo>
                  <a:pt x="45966" y="85088"/>
                </a:lnTo>
                <a:lnTo>
                  <a:pt x="46554" y="84861"/>
                </a:lnTo>
                <a:lnTo>
                  <a:pt x="47114" y="84861"/>
                </a:lnTo>
                <a:lnTo>
                  <a:pt x="47675" y="85088"/>
                </a:lnTo>
                <a:lnTo>
                  <a:pt x="48179" y="85579"/>
                </a:lnTo>
                <a:lnTo>
                  <a:pt x="65098" y="108362"/>
                </a:lnTo>
                <a:lnTo>
                  <a:pt x="65630" y="108929"/>
                </a:lnTo>
                <a:lnTo>
                  <a:pt x="66274" y="109269"/>
                </a:lnTo>
                <a:lnTo>
                  <a:pt x="66918" y="109382"/>
                </a:lnTo>
                <a:lnTo>
                  <a:pt x="67619" y="109269"/>
                </a:lnTo>
                <a:lnTo>
                  <a:pt x="68235" y="108929"/>
                </a:lnTo>
                <a:lnTo>
                  <a:pt x="68767" y="108362"/>
                </a:lnTo>
                <a:lnTo>
                  <a:pt x="69187" y="107607"/>
                </a:lnTo>
                <a:lnTo>
                  <a:pt x="69467" y="106775"/>
                </a:lnTo>
                <a:lnTo>
                  <a:pt x="69551" y="105906"/>
                </a:lnTo>
                <a:lnTo>
                  <a:pt x="69467" y="104962"/>
                </a:lnTo>
                <a:lnTo>
                  <a:pt x="69215" y="104130"/>
                </a:lnTo>
                <a:lnTo>
                  <a:pt x="68823" y="103450"/>
                </a:lnTo>
                <a:lnTo>
                  <a:pt x="53221" y="82405"/>
                </a:lnTo>
                <a:lnTo>
                  <a:pt x="52857" y="81687"/>
                </a:lnTo>
                <a:lnTo>
                  <a:pt x="52661" y="80969"/>
                </a:lnTo>
                <a:lnTo>
                  <a:pt x="52661" y="80176"/>
                </a:lnTo>
                <a:lnTo>
                  <a:pt x="52857" y="79382"/>
                </a:lnTo>
                <a:lnTo>
                  <a:pt x="53221" y="78740"/>
                </a:lnTo>
                <a:lnTo>
                  <a:pt x="53725" y="78249"/>
                </a:lnTo>
                <a:lnTo>
                  <a:pt x="54257" y="78022"/>
                </a:lnTo>
                <a:lnTo>
                  <a:pt x="54845" y="78022"/>
                </a:lnTo>
                <a:lnTo>
                  <a:pt x="55434" y="78249"/>
                </a:lnTo>
                <a:lnTo>
                  <a:pt x="55910" y="78740"/>
                </a:lnTo>
                <a:lnTo>
                  <a:pt x="71484" y="99710"/>
                </a:lnTo>
                <a:lnTo>
                  <a:pt x="71484" y="99710"/>
                </a:lnTo>
                <a:lnTo>
                  <a:pt x="71540" y="99785"/>
                </a:lnTo>
                <a:lnTo>
                  <a:pt x="74929" y="104357"/>
                </a:lnTo>
                <a:lnTo>
                  <a:pt x="75490" y="104924"/>
                </a:lnTo>
                <a:lnTo>
                  <a:pt x="76106" y="105264"/>
                </a:lnTo>
                <a:lnTo>
                  <a:pt x="76750" y="105415"/>
                </a:lnTo>
                <a:lnTo>
                  <a:pt x="77422" y="105264"/>
                </a:lnTo>
                <a:lnTo>
                  <a:pt x="78067" y="104924"/>
                </a:lnTo>
                <a:lnTo>
                  <a:pt x="78627" y="104357"/>
                </a:lnTo>
                <a:lnTo>
                  <a:pt x="79019" y="103639"/>
                </a:lnTo>
                <a:lnTo>
                  <a:pt x="79271" y="102808"/>
                </a:lnTo>
                <a:lnTo>
                  <a:pt x="79383" y="101863"/>
                </a:lnTo>
                <a:lnTo>
                  <a:pt x="79271" y="100919"/>
                </a:lnTo>
                <a:lnTo>
                  <a:pt x="79019" y="100088"/>
                </a:lnTo>
                <a:lnTo>
                  <a:pt x="78627" y="99370"/>
                </a:lnTo>
                <a:lnTo>
                  <a:pt x="58571" y="72355"/>
                </a:lnTo>
                <a:lnTo>
                  <a:pt x="58207" y="71675"/>
                </a:lnTo>
                <a:lnTo>
                  <a:pt x="58011" y="70919"/>
                </a:lnTo>
                <a:lnTo>
                  <a:pt x="58011" y="70163"/>
                </a:lnTo>
                <a:lnTo>
                  <a:pt x="58207" y="69370"/>
                </a:lnTo>
                <a:lnTo>
                  <a:pt x="58571" y="68690"/>
                </a:lnTo>
                <a:lnTo>
                  <a:pt x="59075" y="68236"/>
                </a:lnTo>
                <a:lnTo>
                  <a:pt x="59635" y="67972"/>
                </a:lnTo>
                <a:lnTo>
                  <a:pt x="60224" y="67972"/>
                </a:lnTo>
                <a:lnTo>
                  <a:pt x="60784" y="68236"/>
                </a:lnTo>
                <a:lnTo>
                  <a:pt x="61316" y="68690"/>
                </a:lnTo>
                <a:lnTo>
                  <a:pt x="79887" y="93778"/>
                </a:lnTo>
                <a:lnTo>
                  <a:pt x="80448" y="94345"/>
                </a:lnTo>
                <a:lnTo>
                  <a:pt x="81064" y="94685"/>
                </a:lnTo>
                <a:lnTo>
                  <a:pt x="81708" y="94836"/>
                </a:lnTo>
                <a:lnTo>
                  <a:pt x="82408" y="94685"/>
                </a:lnTo>
                <a:lnTo>
                  <a:pt x="83025" y="94345"/>
                </a:lnTo>
                <a:lnTo>
                  <a:pt x="83557" y="93778"/>
                </a:lnTo>
                <a:lnTo>
                  <a:pt x="84005" y="93060"/>
                </a:lnTo>
                <a:lnTo>
                  <a:pt x="84257" y="92229"/>
                </a:lnTo>
                <a:lnTo>
                  <a:pt x="84341" y="91284"/>
                </a:lnTo>
                <a:lnTo>
                  <a:pt x="84257" y="90340"/>
                </a:lnTo>
                <a:lnTo>
                  <a:pt x="84005" y="89508"/>
                </a:lnTo>
                <a:lnTo>
                  <a:pt x="83557" y="88790"/>
                </a:lnTo>
                <a:lnTo>
                  <a:pt x="61092" y="58488"/>
                </a:lnTo>
                <a:lnTo>
                  <a:pt x="61036" y="58413"/>
                </a:lnTo>
                <a:lnTo>
                  <a:pt x="61036" y="58413"/>
                </a:lnTo>
                <a:lnTo>
                  <a:pt x="61036" y="58413"/>
                </a:lnTo>
                <a:lnTo>
                  <a:pt x="60980" y="58299"/>
                </a:lnTo>
                <a:lnTo>
                  <a:pt x="60896" y="58186"/>
                </a:lnTo>
                <a:lnTo>
                  <a:pt x="60896" y="58186"/>
                </a:lnTo>
                <a:lnTo>
                  <a:pt x="59299" y="56032"/>
                </a:lnTo>
                <a:lnTo>
                  <a:pt x="53333" y="64118"/>
                </a:lnTo>
                <a:lnTo>
                  <a:pt x="52549" y="64987"/>
                </a:lnTo>
                <a:lnTo>
                  <a:pt x="51680" y="65780"/>
                </a:lnTo>
                <a:lnTo>
                  <a:pt x="50812" y="66347"/>
                </a:lnTo>
                <a:lnTo>
                  <a:pt x="49859" y="66763"/>
                </a:lnTo>
                <a:lnTo>
                  <a:pt x="48879" y="67065"/>
                </a:lnTo>
                <a:lnTo>
                  <a:pt x="47899" y="67103"/>
                </a:lnTo>
                <a:lnTo>
                  <a:pt x="46918" y="67065"/>
                </a:lnTo>
                <a:lnTo>
                  <a:pt x="45966" y="66763"/>
                </a:lnTo>
                <a:lnTo>
                  <a:pt x="45014" y="66347"/>
                </a:lnTo>
                <a:lnTo>
                  <a:pt x="44117" y="65780"/>
                </a:lnTo>
                <a:lnTo>
                  <a:pt x="43277" y="64987"/>
                </a:lnTo>
                <a:lnTo>
                  <a:pt x="42464" y="64118"/>
                </a:lnTo>
                <a:lnTo>
                  <a:pt x="41652" y="62833"/>
                </a:lnTo>
                <a:lnTo>
                  <a:pt x="41036" y="61435"/>
                </a:lnTo>
                <a:lnTo>
                  <a:pt x="40560" y="59962"/>
                </a:lnTo>
                <a:lnTo>
                  <a:pt x="40308" y="58413"/>
                </a:lnTo>
                <a:lnTo>
                  <a:pt x="40196" y="56712"/>
                </a:lnTo>
                <a:lnTo>
                  <a:pt x="40308" y="55088"/>
                </a:lnTo>
                <a:lnTo>
                  <a:pt x="40560" y="53539"/>
                </a:lnTo>
                <a:lnTo>
                  <a:pt x="41036" y="52065"/>
                </a:lnTo>
                <a:lnTo>
                  <a:pt x="41652" y="50667"/>
                </a:lnTo>
                <a:lnTo>
                  <a:pt x="42464" y="49420"/>
                </a:lnTo>
                <a:lnTo>
                  <a:pt x="54341" y="33438"/>
                </a:lnTo>
                <a:lnTo>
                  <a:pt x="53473" y="33627"/>
                </a:lnTo>
                <a:lnTo>
                  <a:pt x="52661" y="33967"/>
                </a:lnTo>
                <a:lnTo>
                  <a:pt x="51540" y="34458"/>
                </a:lnTo>
                <a:lnTo>
                  <a:pt x="50364" y="34722"/>
                </a:lnTo>
                <a:lnTo>
                  <a:pt x="49215" y="34798"/>
                </a:lnTo>
                <a:lnTo>
                  <a:pt x="47927" y="34722"/>
                </a:lnTo>
                <a:lnTo>
                  <a:pt x="46694" y="34345"/>
                </a:lnTo>
                <a:lnTo>
                  <a:pt x="45490" y="33816"/>
                </a:lnTo>
                <a:lnTo>
                  <a:pt x="44369" y="33098"/>
                </a:lnTo>
                <a:lnTo>
                  <a:pt x="43277" y="32153"/>
                </a:lnTo>
                <a:lnTo>
                  <a:pt x="42324" y="30982"/>
                </a:lnTo>
                <a:lnTo>
                  <a:pt x="37507" y="24521"/>
                </a:lnTo>
                <a:close/>
                <a:moveTo>
                  <a:pt x="94789" y="7216"/>
                </a:moveTo>
                <a:lnTo>
                  <a:pt x="85854" y="19269"/>
                </a:lnTo>
                <a:lnTo>
                  <a:pt x="106470" y="47002"/>
                </a:lnTo>
                <a:lnTo>
                  <a:pt x="115378" y="34949"/>
                </a:lnTo>
                <a:lnTo>
                  <a:pt x="94789" y="7216"/>
                </a:lnTo>
                <a:close/>
                <a:moveTo>
                  <a:pt x="27815" y="6234"/>
                </a:moveTo>
                <a:lnTo>
                  <a:pt x="4593" y="37518"/>
                </a:lnTo>
                <a:lnTo>
                  <a:pt x="13529" y="49534"/>
                </a:lnTo>
                <a:lnTo>
                  <a:pt x="36750" y="18287"/>
                </a:lnTo>
                <a:lnTo>
                  <a:pt x="27815" y="6234"/>
                </a:lnTo>
                <a:close/>
                <a:moveTo>
                  <a:pt x="27535" y="0"/>
                </a:moveTo>
                <a:lnTo>
                  <a:pt x="28095" y="0"/>
                </a:lnTo>
                <a:lnTo>
                  <a:pt x="28655" y="226"/>
                </a:lnTo>
                <a:lnTo>
                  <a:pt x="29159" y="717"/>
                </a:lnTo>
                <a:lnTo>
                  <a:pt x="40784" y="16397"/>
                </a:lnTo>
                <a:lnTo>
                  <a:pt x="41120" y="16964"/>
                </a:lnTo>
                <a:lnTo>
                  <a:pt x="41288" y="17607"/>
                </a:lnTo>
                <a:lnTo>
                  <a:pt x="41372" y="18287"/>
                </a:lnTo>
                <a:lnTo>
                  <a:pt x="41288" y="18929"/>
                </a:lnTo>
                <a:lnTo>
                  <a:pt x="41120" y="19571"/>
                </a:lnTo>
                <a:lnTo>
                  <a:pt x="40784" y="20100"/>
                </a:lnTo>
                <a:lnTo>
                  <a:pt x="40252" y="20894"/>
                </a:lnTo>
                <a:lnTo>
                  <a:pt x="45014" y="27317"/>
                </a:lnTo>
                <a:lnTo>
                  <a:pt x="45770" y="28148"/>
                </a:lnTo>
                <a:lnTo>
                  <a:pt x="46582" y="28866"/>
                </a:lnTo>
                <a:lnTo>
                  <a:pt x="47507" y="29282"/>
                </a:lnTo>
                <a:lnTo>
                  <a:pt x="48431" y="29584"/>
                </a:lnTo>
                <a:lnTo>
                  <a:pt x="49383" y="29622"/>
                </a:lnTo>
                <a:lnTo>
                  <a:pt x="50364" y="29508"/>
                </a:lnTo>
                <a:lnTo>
                  <a:pt x="51344" y="29093"/>
                </a:lnTo>
                <a:lnTo>
                  <a:pt x="52773" y="28564"/>
                </a:lnTo>
                <a:lnTo>
                  <a:pt x="54257" y="28224"/>
                </a:lnTo>
                <a:lnTo>
                  <a:pt x="55770" y="28073"/>
                </a:lnTo>
                <a:lnTo>
                  <a:pt x="57338" y="28224"/>
                </a:lnTo>
                <a:lnTo>
                  <a:pt x="58851" y="28564"/>
                </a:lnTo>
                <a:lnTo>
                  <a:pt x="60308" y="27619"/>
                </a:lnTo>
                <a:lnTo>
                  <a:pt x="61876" y="26826"/>
                </a:lnTo>
                <a:lnTo>
                  <a:pt x="63501" y="26297"/>
                </a:lnTo>
                <a:lnTo>
                  <a:pt x="65126" y="25957"/>
                </a:lnTo>
                <a:lnTo>
                  <a:pt x="66778" y="25843"/>
                </a:lnTo>
                <a:lnTo>
                  <a:pt x="68515" y="25994"/>
                </a:lnTo>
                <a:lnTo>
                  <a:pt x="70280" y="26335"/>
                </a:lnTo>
                <a:lnTo>
                  <a:pt x="71988" y="26977"/>
                </a:lnTo>
                <a:lnTo>
                  <a:pt x="73613" y="27808"/>
                </a:lnTo>
                <a:lnTo>
                  <a:pt x="74593" y="28299"/>
                </a:lnTo>
                <a:lnTo>
                  <a:pt x="75630" y="28564"/>
                </a:lnTo>
                <a:lnTo>
                  <a:pt x="76638" y="28564"/>
                </a:lnTo>
                <a:lnTo>
                  <a:pt x="77675" y="28299"/>
                </a:lnTo>
                <a:lnTo>
                  <a:pt x="78627" y="27808"/>
                </a:lnTo>
                <a:lnTo>
                  <a:pt x="79495" y="27128"/>
                </a:lnTo>
                <a:lnTo>
                  <a:pt x="80280" y="26259"/>
                </a:lnTo>
                <a:lnTo>
                  <a:pt x="82941" y="22670"/>
                </a:lnTo>
                <a:lnTo>
                  <a:pt x="81820" y="21083"/>
                </a:lnTo>
                <a:lnTo>
                  <a:pt x="81484" y="20554"/>
                </a:lnTo>
                <a:lnTo>
                  <a:pt x="81316" y="19949"/>
                </a:lnTo>
                <a:lnTo>
                  <a:pt x="81232" y="19269"/>
                </a:lnTo>
                <a:lnTo>
                  <a:pt x="81316" y="18589"/>
                </a:lnTo>
                <a:lnTo>
                  <a:pt x="81484" y="17984"/>
                </a:lnTo>
                <a:lnTo>
                  <a:pt x="81820" y="17455"/>
                </a:lnTo>
                <a:lnTo>
                  <a:pt x="93445" y="1700"/>
                </a:lnTo>
                <a:lnTo>
                  <a:pt x="93949" y="1284"/>
                </a:lnTo>
                <a:lnTo>
                  <a:pt x="94509" y="1020"/>
                </a:lnTo>
                <a:lnTo>
                  <a:pt x="95098" y="1020"/>
                </a:lnTo>
                <a:lnTo>
                  <a:pt x="95658" y="1284"/>
                </a:lnTo>
                <a:lnTo>
                  <a:pt x="96134" y="1700"/>
                </a:lnTo>
                <a:lnTo>
                  <a:pt x="119439" y="33136"/>
                </a:lnTo>
                <a:lnTo>
                  <a:pt x="119747" y="33664"/>
                </a:lnTo>
                <a:lnTo>
                  <a:pt x="119943" y="34307"/>
                </a:lnTo>
                <a:lnTo>
                  <a:pt x="120000" y="34949"/>
                </a:lnTo>
                <a:lnTo>
                  <a:pt x="119943" y="35629"/>
                </a:lnTo>
                <a:lnTo>
                  <a:pt x="119747" y="36272"/>
                </a:lnTo>
                <a:lnTo>
                  <a:pt x="119439" y="36801"/>
                </a:lnTo>
                <a:lnTo>
                  <a:pt x="107815" y="52518"/>
                </a:lnTo>
                <a:lnTo>
                  <a:pt x="107394" y="52896"/>
                </a:lnTo>
                <a:lnTo>
                  <a:pt x="106918" y="53198"/>
                </a:lnTo>
                <a:lnTo>
                  <a:pt x="106470" y="53236"/>
                </a:lnTo>
                <a:lnTo>
                  <a:pt x="105938" y="53198"/>
                </a:lnTo>
                <a:lnTo>
                  <a:pt x="105518" y="52896"/>
                </a:lnTo>
                <a:lnTo>
                  <a:pt x="105070" y="52518"/>
                </a:lnTo>
                <a:lnTo>
                  <a:pt x="104089" y="51120"/>
                </a:lnTo>
                <a:lnTo>
                  <a:pt x="98375" y="58828"/>
                </a:lnTo>
                <a:lnTo>
                  <a:pt x="97815" y="59659"/>
                </a:lnTo>
                <a:lnTo>
                  <a:pt x="97422" y="60566"/>
                </a:lnTo>
                <a:lnTo>
                  <a:pt x="97086" y="61549"/>
                </a:lnTo>
                <a:lnTo>
                  <a:pt x="96918" y="62569"/>
                </a:lnTo>
                <a:lnTo>
                  <a:pt x="96386" y="65629"/>
                </a:lnTo>
                <a:lnTo>
                  <a:pt x="95742" y="68576"/>
                </a:lnTo>
                <a:lnTo>
                  <a:pt x="94901" y="71486"/>
                </a:lnTo>
                <a:lnTo>
                  <a:pt x="93949" y="74244"/>
                </a:lnTo>
                <a:lnTo>
                  <a:pt x="92829" y="76889"/>
                </a:lnTo>
                <a:lnTo>
                  <a:pt x="91512" y="79458"/>
                </a:lnTo>
                <a:lnTo>
                  <a:pt x="90084" y="81914"/>
                </a:lnTo>
                <a:lnTo>
                  <a:pt x="88515" y="84143"/>
                </a:lnTo>
                <a:lnTo>
                  <a:pt x="87002" y="86259"/>
                </a:lnTo>
                <a:lnTo>
                  <a:pt x="87507" y="87392"/>
                </a:lnTo>
                <a:lnTo>
                  <a:pt x="87871" y="88639"/>
                </a:lnTo>
                <a:lnTo>
                  <a:pt x="88095" y="89924"/>
                </a:lnTo>
                <a:lnTo>
                  <a:pt x="88151" y="91284"/>
                </a:lnTo>
                <a:lnTo>
                  <a:pt x="88095" y="92682"/>
                </a:lnTo>
                <a:lnTo>
                  <a:pt x="87871" y="94005"/>
                </a:lnTo>
                <a:lnTo>
                  <a:pt x="87478" y="95214"/>
                </a:lnTo>
                <a:lnTo>
                  <a:pt x="86946" y="96385"/>
                </a:lnTo>
                <a:lnTo>
                  <a:pt x="86302" y="97443"/>
                </a:lnTo>
                <a:lnTo>
                  <a:pt x="85574" y="98274"/>
                </a:lnTo>
                <a:lnTo>
                  <a:pt x="84761" y="98954"/>
                </a:lnTo>
                <a:lnTo>
                  <a:pt x="83949" y="99445"/>
                </a:lnTo>
                <a:lnTo>
                  <a:pt x="83025" y="99785"/>
                </a:lnTo>
                <a:lnTo>
                  <a:pt x="83165" y="100843"/>
                </a:lnTo>
                <a:lnTo>
                  <a:pt x="83193" y="101863"/>
                </a:lnTo>
                <a:lnTo>
                  <a:pt x="83137" y="103224"/>
                </a:lnTo>
                <a:lnTo>
                  <a:pt x="82885" y="104546"/>
                </a:lnTo>
                <a:lnTo>
                  <a:pt x="82521" y="105793"/>
                </a:lnTo>
                <a:lnTo>
                  <a:pt x="81960" y="106964"/>
                </a:lnTo>
                <a:lnTo>
                  <a:pt x="81316" y="108022"/>
                </a:lnTo>
                <a:lnTo>
                  <a:pt x="80504" y="108929"/>
                </a:lnTo>
                <a:lnTo>
                  <a:pt x="79635" y="109609"/>
                </a:lnTo>
                <a:lnTo>
                  <a:pt x="78711" y="110176"/>
                </a:lnTo>
                <a:lnTo>
                  <a:pt x="77731" y="110478"/>
                </a:lnTo>
                <a:lnTo>
                  <a:pt x="76750" y="110554"/>
                </a:lnTo>
                <a:lnTo>
                  <a:pt x="75770" y="110478"/>
                </a:lnTo>
                <a:lnTo>
                  <a:pt x="74789" y="110100"/>
                </a:lnTo>
                <a:lnTo>
                  <a:pt x="73837" y="109609"/>
                </a:lnTo>
                <a:lnTo>
                  <a:pt x="72969" y="108891"/>
                </a:lnTo>
                <a:lnTo>
                  <a:pt x="72605" y="110025"/>
                </a:lnTo>
                <a:lnTo>
                  <a:pt x="72100" y="111045"/>
                </a:lnTo>
                <a:lnTo>
                  <a:pt x="71484" y="112027"/>
                </a:lnTo>
                <a:lnTo>
                  <a:pt x="70700" y="112934"/>
                </a:lnTo>
                <a:lnTo>
                  <a:pt x="69831" y="113652"/>
                </a:lnTo>
                <a:lnTo>
                  <a:pt x="68879" y="114143"/>
                </a:lnTo>
                <a:lnTo>
                  <a:pt x="67899" y="114445"/>
                </a:lnTo>
                <a:lnTo>
                  <a:pt x="66918" y="114559"/>
                </a:lnTo>
                <a:lnTo>
                  <a:pt x="65938" y="114445"/>
                </a:lnTo>
                <a:lnTo>
                  <a:pt x="64985" y="114143"/>
                </a:lnTo>
                <a:lnTo>
                  <a:pt x="64033" y="113652"/>
                </a:lnTo>
                <a:lnTo>
                  <a:pt x="63165" y="112934"/>
                </a:lnTo>
                <a:lnTo>
                  <a:pt x="62352" y="112027"/>
                </a:lnTo>
                <a:lnTo>
                  <a:pt x="62184" y="111725"/>
                </a:lnTo>
                <a:lnTo>
                  <a:pt x="61820" y="112821"/>
                </a:lnTo>
                <a:lnTo>
                  <a:pt x="61316" y="113841"/>
                </a:lnTo>
                <a:lnTo>
                  <a:pt x="60728" y="114785"/>
                </a:lnTo>
                <a:lnTo>
                  <a:pt x="59943" y="115654"/>
                </a:lnTo>
                <a:lnTo>
                  <a:pt x="59075" y="116372"/>
                </a:lnTo>
                <a:lnTo>
                  <a:pt x="58179" y="116901"/>
                </a:lnTo>
                <a:lnTo>
                  <a:pt x="57198" y="117204"/>
                </a:lnTo>
                <a:lnTo>
                  <a:pt x="56162" y="117279"/>
                </a:lnTo>
                <a:lnTo>
                  <a:pt x="55070" y="117204"/>
                </a:lnTo>
                <a:lnTo>
                  <a:pt x="54061" y="116788"/>
                </a:lnTo>
                <a:lnTo>
                  <a:pt x="53725" y="117279"/>
                </a:lnTo>
                <a:lnTo>
                  <a:pt x="52885" y="118224"/>
                </a:lnTo>
                <a:lnTo>
                  <a:pt x="51988" y="119017"/>
                </a:lnTo>
                <a:lnTo>
                  <a:pt x="50980" y="119546"/>
                </a:lnTo>
                <a:lnTo>
                  <a:pt x="49943" y="119886"/>
                </a:lnTo>
                <a:lnTo>
                  <a:pt x="48851" y="120000"/>
                </a:lnTo>
                <a:lnTo>
                  <a:pt x="47759" y="119886"/>
                </a:lnTo>
                <a:lnTo>
                  <a:pt x="46722" y="119546"/>
                </a:lnTo>
                <a:lnTo>
                  <a:pt x="45714" y="119017"/>
                </a:lnTo>
                <a:lnTo>
                  <a:pt x="44789" y="118224"/>
                </a:lnTo>
                <a:lnTo>
                  <a:pt x="43949" y="117279"/>
                </a:lnTo>
                <a:lnTo>
                  <a:pt x="43221" y="116108"/>
                </a:lnTo>
                <a:lnTo>
                  <a:pt x="42633" y="114785"/>
                </a:lnTo>
                <a:lnTo>
                  <a:pt x="42240" y="113425"/>
                </a:lnTo>
                <a:lnTo>
                  <a:pt x="42016" y="111989"/>
                </a:lnTo>
                <a:lnTo>
                  <a:pt x="41960" y="110516"/>
                </a:lnTo>
                <a:lnTo>
                  <a:pt x="41820" y="110516"/>
                </a:lnTo>
                <a:lnTo>
                  <a:pt x="40728" y="110403"/>
                </a:lnTo>
                <a:lnTo>
                  <a:pt x="39663" y="110062"/>
                </a:lnTo>
                <a:lnTo>
                  <a:pt x="38683" y="109496"/>
                </a:lnTo>
                <a:lnTo>
                  <a:pt x="37759" y="108740"/>
                </a:lnTo>
                <a:lnTo>
                  <a:pt x="36918" y="107758"/>
                </a:lnTo>
                <a:lnTo>
                  <a:pt x="36274" y="106775"/>
                </a:lnTo>
                <a:lnTo>
                  <a:pt x="35770" y="105642"/>
                </a:lnTo>
                <a:lnTo>
                  <a:pt x="35350" y="104471"/>
                </a:lnTo>
                <a:lnTo>
                  <a:pt x="35070" y="103224"/>
                </a:lnTo>
                <a:lnTo>
                  <a:pt x="34929" y="102015"/>
                </a:lnTo>
                <a:lnTo>
                  <a:pt x="34929" y="100730"/>
                </a:lnTo>
                <a:lnTo>
                  <a:pt x="34565" y="100730"/>
                </a:lnTo>
                <a:lnTo>
                  <a:pt x="33501" y="100617"/>
                </a:lnTo>
                <a:lnTo>
                  <a:pt x="32464" y="100277"/>
                </a:lnTo>
                <a:lnTo>
                  <a:pt x="31484" y="99748"/>
                </a:lnTo>
                <a:lnTo>
                  <a:pt x="30560" y="98992"/>
                </a:lnTo>
                <a:lnTo>
                  <a:pt x="29719" y="98010"/>
                </a:lnTo>
                <a:lnTo>
                  <a:pt x="28991" y="96876"/>
                </a:lnTo>
                <a:lnTo>
                  <a:pt x="28431" y="95667"/>
                </a:lnTo>
                <a:lnTo>
                  <a:pt x="27983" y="94345"/>
                </a:lnTo>
                <a:lnTo>
                  <a:pt x="27731" y="92909"/>
                </a:lnTo>
                <a:lnTo>
                  <a:pt x="27675" y="91435"/>
                </a:lnTo>
                <a:lnTo>
                  <a:pt x="27731" y="90000"/>
                </a:lnTo>
                <a:lnTo>
                  <a:pt x="27983" y="88639"/>
                </a:lnTo>
                <a:lnTo>
                  <a:pt x="28347" y="87355"/>
                </a:lnTo>
                <a:lnTo>
                  <a:pt x="28907" y="86146"/>
                </a:lnTo>
                <a:lnTo>
                  <a:pt x="29551" y="85050"/>
                </a:lnTo>
                <a:lnTo>
                  <a:pt x="28935" y="84143"/>
                </a:lnTo>
                <a:lnTo>
                  <a:pt x="27366" y="81914"/>
                </a:lnTo>
                <a:lnTo>
                  <a:pt x="25966" y="79534"/>
                </a:lnTo>
                <a:lnTo>
                  <a:pt x="24677" y="76964"/>
                </a:lnTo>
                <a:lnTo>
                  <a:pt x="23557" y="74395"/>
                </a:lnTo>
                <a:lnTo>
                  <a:pt x="22577" y="71637"/>
                </a:lnTo>
                <a:lnTo>
                  <a:pt x="21764" y="68765"/>
                </a:lnTo>
                <a:lnTo>
                  <a:pt x="21120" y="65818"/>
                </a:lnTo>
                <a:lnTo>
                  <a:pt x="20588" y="62833"/>
                </a:lnTo>
                <a:lnTo>
                  <a:pt x="20392" y="61700"/>
                </a:lnTo>
                <a:lnTo>
                  <a:pt x="20028" y="60604"/>
                </a:lnTo>
                <a:lnTo>
                  <a:pt x="19551" y="59584"/>
                </a:lnTo>
                <a:lnTo>
                  <a:pt x="18963" y="58677"/>
                </a:lnTo>
                <a:lnTo>
                  <a:pt x="15574" y="54105"/>
                </a:lnTo>
                <a:lnTo>
                  <a:pt x="14873" y="55050"/>
                </a:lnTo>
                <a:lnTo>
                  <a:pt x="14481" y="55465"/>
                </a:lnTo>
                <a:lnTo>
                  <a:pt x="14033" y="55730"/>
                </a:lnTo>
                <a:lnTo>
                  <a:pt x="13529" y="55806"/>
                </a:lnTo>
                <a:lnTo>
                  <a:pt x="13025" y="55730"/>
                </a:lnTo>
                <a:lnTo>
                  <a:pt x="12577" y="55465"/>
                </a:lnTo>
                <a:lnTo>
                  <a:pt x="12184" y="55050"/>
                </a:lnTo>
                <a:lnTo>
                  <a:pt x="532" y="39370"/>
                </a:lnTo>
                <a:lnTo>
                  <a:pt x="196" y="38690"/>
                </a:lnTo>
                <a:lnTo>
                  <a:pt x="0" y="37896"/>
                </a:lnTo>
                <a:lnTo>
                  <a:pt x="0" y="37103"/>
                </a:lnTo>
                <a:lnTo>
                  <a:pt x="196" y="36385"/>
                </a:lnTo>
                <a:lnTo>
                  <a:pt x="532" y="35705"/>
                </a:lnTo>
                <a:lnTo>
                  <a:pt x="26442" y="717"/>
                </a:lnTo>
                <a:lnTo>
                  <a:pt x="26946" y="226"/>
                </a:lnTo>
                <a:lnTo>
                  <a:pt x="2753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081977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8" name="Google Shape;428;p40"/>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2</a:t>
            </a:fld>
            <a:endParaRPr/>
          </a:p>
        </p:txBody>
      </p:sp>
      <p:grpSp>
        <p:nvGrpSpPr>
          <p:cNvPr id="429" name="Google Shape;429;p40"/>
          <p:cNvGrpSpPr/>
          <p:nvPr/>
        </p:nvGrpSpPr>
        <p:grpSpPr>
          <a:xfrm>
            <a:off x="819876" y="2262083"/>
            <a:ext cx="7526084" cy="1095380"/>
            <a:chOff x="1014761" y="1999063"/>
            <a:chExt cx="7086257" cy="1095380"/>
          </a:xfrm>
        </p:grpSpPr>
        <p:sp>
          <p:nvSpPr>
            <p:cNvPr id="430" name="Google Shape;430;p40"/>
            <p:cNvSpPr/>
            <p:nvPr/>
          </p:nvSpPr>
          <p:spPr>
            <a:xfrm>
              <a:off x="3474574" y="2256927"/>
              <a:ext cx="2202987" cy="249600"/>
            </a:xfrm>
            <a:prstGeom prst="roundRect">
              <a:avLst>
                <a:gd name="adj" fmla="val 50000"/>
              </a:avLst>
            </a:prstGeom>
            <a:solidFill>
              <a:srgbClr val="56657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0"/>
            <p:cNvSpPr/>
            <p:nvPr/>
          </p:nvSpPr>
          <p:spPr>
            <a:xfrm>
              <a:off x="5437045" y="2256201"/>
              <a:ext cx="2548082" cy="249600"/>
            </a:xfrm>
            <a:prstGeom prst="roundRect">
              <a:avLst>
                <a:gd name="adj" fmla="val 50000"/>
              </a:avLst>
            </a:prstGeom>
            <a:solidFill>
              <a:srgbClr val="C6C5C5">
                <a:alpha val="7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0"/>
            <p:cNvSpPr/>
            <p:nvPr/>
          </p:nvSpPr>
          <p:spPr>
            <a:xfrm rot="2304478">
              <a:off x="7059823" y="1999063"/>
              <a:ext cx="1012625" cy="249630"/>
            </a:xfrm>
            <a:prstGeom prst="roundRect">
              <a:avLst>
                <a:gd name="adj" fmla="val 50000"/>
              </a:avLst>
            </a:prstGeom>
            <a:solidFill>
              <a:srgbClr val="C6C5C5">
                <a:alpha val="7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 name="Google Shape;433;p40"/>
            <p:cNvGrpSpPr/>
            <p:nvPr/>
          </p:nvGrpSpPr>
          <p:grpSpPr>
            <a:xfrm>
              <a:off x="1014761" y="2842775"/>
              <a:ext cx="2925862" cy="251668"/>
              <a:chOff x="780965" y="2820856"/>
              <a:chExt cx="2925862" cy="251668"/>
            </a:xfrm>
          </p:grpSpPr>
          <p:sp>
            <p:nvSpPr>
              <p:cNvPr id="434" name="Google Shape;434;p40"/>
              <p:cNvSpPr/>
              <p:nvPr/>
            </p:nvSpPr>
            <p:spPr>
              <a:xfrm rot="2698790">
                <a:off x="780965" y="2823057"/>
                <a:ext cx="1808426" cy="249467"/>
              </a:xfrm>
              <a:prstGeom prst="roundRect">
                <a:avLst>
                  <a:gd name="adj" fmla="val 50000"/>
                </a:avLst>
              </a:prstGeom>
              <a:solidFill>
                <a:srgbClr val="EE795B">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rot="18904032">
                <a:off x="1898188" y="2820856"/>
                <a:ext cx="1808639" cy="249892"/>
              </a:xfrm>
              <a:prstGeom prst="roundRect">
                <a:avLst>
                  <a:gd name="adj" fmla="val 50000"/>
                </a:avLst>
              </a:prstGeom>
              <a:solidFill>
                <a:srgbClr val="EE795B">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 name="Google Shape;436;p40"/>
            <p:cNvSpPr/>
            <p:nvPr/>
          </p:nvSpPr>
          <p:spPr>
            <a:xfrm rot="18900000">
              <a:off x="7088300" y="2541711"/>
              <a:ext cx="1012718" cy="249892"/>
            </a:xfrm>
            <a:prstGeom prst="roundRect">
              <a:avLst>
                <a:gd name="adj" fmla="val 50000"/>
              </a:avLst>
            </a:prstGeom>
            <a:solidFill>
              <a:srgbClr val="C6C5C5">
                <a:alpha val="7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 name="Google Shape;463;p40"/>
          <p:cNvSpPr/>
          <p:nvPr/>
        </p:nvSpPr>
        <p:spPr>
          <a:xfrm>
            <a:off x="2322670" y="3770179"/>
            <a:ext cx="104100" cy="104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0"/>
          <p:cNvSpPr/>
          <p:nvPr/>
        </p:nvSpPr>
        <p:spPr>
          <a:xfrm>
            <a:off x="3509656" y="2587129"/>
            <a:ext cx="104100" cy="104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0"/>
          <p:cNvSpPr/>
          <p:nvPr/>
        </p:nvSpPr>
        <p:spPr>
          <a:xfrm>
            <a:off x="5584885" y="2600577"/>
            <a:ext cx="104100" cy="104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0"/>
          <p:cNvSpPr/>
          <p:nvPr/>
        </p:nvSpPr>
        <p:spPr>
          <a:xfrm>
            <a:off x="8027956" y="2591971"/>
            <a:ext cx="104100" cy="104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58;p40">
            <a:extLst>
              <a:ext uri="{FF2B5EF4-FFF2-40B4-BE49-F238E27FC236}">
                <a16:creationId xmlns:a16="http://schemas.microsoft.com/office/drawing/2014/main" id="{E1226C81-F108-D841-9D49-D23714BA9FF0}"/>
              </a:ext>
            </a:extLst>
          </p:cNvPr>
          <p:cNvSpPr txBox="1"/>
          <p:nvPr/>
        </p:nvSpPr>
        <p:spPr>
          <a:xfrm>
            <a:off x="823637" y="3895976"/>
            <a:ext cx="2998065" cy="26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b="1" dirty="0">
                <a:solidFill>
                  <a:srgbClr val="566579"/>
                </a:solidFill>
              </a:rPr>
              <a:t>&gt; 40000</a:t>
            </a:r>
            <a:r>
              <a:rPr lang="en-GB" sz="2400" dirty="0">
                <a:solidFill>
                  <a:srgbClr val="566579"/>
                </a:solidFill>
              </a:rPr>
              <a:t> </a:t>
            </a:r>
          </a:p>
          <a:p>
            <a:pPr marL="0" lvl="0" indent="0" algn="ctr" rtl="0">
              <a:spcBef>
                <a:spcPts val="0"/>
              </a:spcBef>
              <a:spcAft>
                <a:spcPts val="0"/>
              </a:spcAft>
              <a:buNone/>
            </a:pPr>
            <a:r>
              <a:rPr lang="en-GB" sz="1800" dirty="0">
                <a:solidFill>
                  <a:srgbClr val="566579"/>
                </a:solidFill>
              </a:rPr>
              <a:t>wafers started every week</a:t>
            </a:r>
            <a:endParaRPr sz="1800" b="1" dirty="0">
              <a:solidFill>
                <a:srgbClr val="566579"/>
              </a:solidFill>
            </a:endParaRPr>
          </a:p>
        </p:txBody>
      </p:sp>
      <p:sp>
        <p:nvSpPr>
          <p:cNvPr id="44" name="Google Shape;458;p40">
            <a:extLst>
              <a:ext uri="{FF2B5EF4-FFF2-40B4-BE49-F238E27FC236}">
                <a16:creationId xmlns:a16="http://schemas.microsoft.com/office/drawing/2014/main" id="{56AC472F-3850-CA4C-92C2-77476C01ADCF}"/>
              </a:ext>
            </a:extLst>
          </p:cNvPr>
          <p:cNvSpPr txBox="1"/>
          <p:nvPr/>
        </p:nvSpPr>
        <p:spPr>
          <a:xfrm>
            <a:off x="76923" y="2333148"/>
            <a:ext cx="1093424" cy="50796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dirty="0">
                <a:solidFill>
                  <a:srgbClr val="566579"/>
                </a:solidFill>
              </a:rPr>
              <a:t>Start</a:t>
            </a:r>
            <a:endParaRPr sz="2400" b="1" dirty="0">
              <a:solidFill>
                <a:srgbClr val="566579"/>
              </a:solidFill>
            </a:endParaRPr>
          </a:p>
        </p:txBody>
      </p:sp>
      <p:sp>
        <p:nvSpPr>
          <p:cNvPr id="45" name="Google Shape;458;p40">
            <a:extLst>
              <a:ext uri="{FF2B5EF4-FFF2-40B4-BE49-F238E27FC236}">
                <a16:creationId xmlns:a16="http://schemas.microsoft.com/office/drawing/2014/main" id="{0935697A-D54B-FC48-A650-03FA7A1EA06B}"/>
              </a:ext>
            </a:extLst>
          </p:cNvPr>
          <p:cNvSpPr txBox="1"/>
          <p:nvPr/>
        </p:nvSpPr>
        <p:spPr>
          <a:xfrm>
            <a:off x="8178301" y="2346598"/>
            <a:ext cx="732982" cy="50796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dirty="0">
                <a:solidFill>
                  <a:srgbClr val="566579"/>
                </a:solidFill>
              </a:rPr>
              <a:t>End</a:t>
            </a:r>
            <a:endParaRPr sz="2400" b="1" dirty="0">
              <a:solidFill>
                <a:srgbClr val="566579"/>
              </a:solidFill>
            </a:endParaRPr>
          </a:p>
        </p:txBody>
      </p:sp>
      <p:sp>
        <p:nvSpPr>
          <p:cNvPr id="47" name="Google Shape;458;p40">
            <a:extLst>
              <a:ext uri="{FF2B5EF4-FFF2-40B4-BE49-F238E27FC236}">
                <a16:creationId xmlns:a16="http://schemas.microsoft.com/office/drawing/2014/main" id="{B8475E68-F45C-3747-A929-00EB092EE70B}"/>
              </a:ext>
            </a:extLst>
          </p:cNvPr>
          <p:cNvSpPr txBox="1"/>
          <p:nvPr/>
        </p:nvSpPr>
        <p:spPr>
          <a:xfrm>
            <a:off x="2418039" y="1409460"/>
            <a:ext cx="2566124" cy="26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b="1" dirty="0">
                <a:solidFill>
                  <a:srgbClr val="566579"/>
                </a:solidFill>
              </a:rPr>
              <a:t>&gt; 1000</a:t>
            </a:r>
            <a:r>
              <a:rPr lang="en-GB" sz="2400" dirty="0">
                <a:solidFill>
                  <a:srgbClr val="566579"/>
                </a:solidFill>
              </a:rPr>
              <a:t> </a:t>
            </a:r>
          </a:p>
          <a:p>
            <a:pPr marL="0" lvl="0" indent="0" algn="ctr" rtl="0">
              <a:spcBef>
                <a:spcPts val="0"/>
              </a:spcBef>
              <a:spcAft>
                <a:spcPts val="0"/>
              </a:spcAft>
              <a:buNone/>
            </a:pPr>
            <a:r>
              <a:rPr lang="en-GB" sz="1800" dirty="0">
                <a:solidFill>
                  <a:srgbClr val="566579"/>
                </a:solidFill>
              </a:rPr>
              <a:t>Processing steps to finish a chip</a:t>
            </a:r>
            <a:endParaRPr sz="1800" b="1" dirty="0">
              <a:solidFill>
                <a:srgbClr val="566579"/>
              </a:solidFill>
            </a:endParaRPr>
          </a:p>
        </p:txBody>
      </p:sp>
      <p:sp>
        <p:nvSpPr>
          <p:cNvPr id="48" name="Google Shape;458;p40">
            <a:extLst>
              <a:ext uri="{FF2B5EF4-FFF2-40B4-BE49-F238E27FC236}">
                <a16:creationId xmlns:a16="http://schemas.microsoft.com/office/drawing/2014/main" id="{0A3A0C74-4042-C347-955E-81EDB7D39DE3}"/>
              </a:ext>
            </a:extLst>
          </p:cNvPr>
          <p:cNvSpPr txBox="1"/>
          <p:nvPr/>
        </p:nvSpPr>
        <p:spPr>
          <a:xfrm>
            <a:off x="3821702" y="2895031"/>
            <a:ext cx="2566124" cy="26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b="1" dirty="0">
                <a:solidFill>
                  <a:srgbClr val="566579"/>
                </a:solidFill>
              </a:rPr>
              <a:t>&gt; 100s </a:t>
            </a:r>
          </a:p>
          <a:p>
            <a:pPr marL="0" lvl="0" indent="0" algn="ctr" rtl="0">
              <a:spcBef>
                <a:spcPts val="0"/>
              </a:spcBef>
              <a:spcAft>
                <a:spcPts val="0"/>
              </a:spcAft>
              <a:buNone/>
            </a:pPr>
            <a:r>
              <a:rPr lang="en-GB" sz="1800" dirty="0">
                <a:solidFill>
                  <a:srgbClr val="566579"/>
                </a:solidFill>
              </a:rPr>
              <a:t>Equipment used in manufacturing</a:t>
            </a:r>
            <a:endParaRPr sz="1800" b="1" dirty="0">
              <a:solidFill>
                <a:srgbClr val="566579"/>
              </a:solidFill>
            </a:endParaRPr>
          </a:p>
        </p:txBody>
      </p:sp>
      <p:sp>
        <p:nvSpPr>
          <p:cNvPr id="49" name="Google Shape;458;p40">
            <a:extLst>
              <a:ext uri="{FF2B5EF4-FFF2-40B4-BE49-F238E27FC236}">
                <a16:creationId xmlns:a16="http://schemas.microsoft.com/office/drawing/2014/main" id="{EF473E31-E6CF-0040-83C6-228EDF297CEC}"/>
              </a:ext>
            </a:extLst>
          </p:cNvPr>
          <p:cNvSpPr txBox="1"/>
          <p:nvPr/>
        </p:nvSpPr>
        <p:spPr>
          <a:xfrm>
            <a:off x="5326408" y="1464732"/>
            <a:ext cx="2194885" cy="26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b="1" dirty="0">
                <a:solidFill>
                  <a:srgbClr val="566579"/>
                </a:solidFill>
              </a:rPr>
              <a:t>&gt; 10</a:t>
            </a:r>
          </a:p>
          <a:p>
            <a:pPr marL="0" lvl="0" indent="0" algn="ctr" rtl="0">
              <a:spcBef>
                <a:spcPts val="0"/>
              </a:spcBef>
              <a:spcAft>
                <a:spcPts val="0"/>
              </a:spcAft>
              <a:buNone/>
            </a:pPr>
            <a:r>
              <a:rPr lang="en-GB" sz="1800" dirty="0">
                <a:solidFill>
                  <a:srgbClr val="566579"/>
                </a:solidFill>
              </a:rPr>
              <a:t>Weeks of processing time</a:t>
            </a:r>
            <a:endParaRPr sz="1800" b="1" dirty="0">
              <a:solidFill>
                <a:srgbClr val="566579"/>
              </a:solidFill>
            </a:endParaRPr>
          </a:p>
        </p:txBody>
      </p:sp>
      <p:pic>
        <p:nvPicPr>
          <p:cNvPr id="5124" name="Picture 4" descr="Teflon™ Fluoropolymers for Wet Etching">
            <a:extLst>
              <a:ext uri="{FF2B5EF4-FFF2-40B4-BE49-F238E27FC236}">
                <a16:creationId xmlns:a16="http://schemas.microsoft.com/office/drawing/2014/main" id="{C57A898A-7CA3-A742-A897-4DB5644D72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0276" y="950152"/>
            <a:ext cx="1484516" cy="98787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Semiconductor device fabrication Wafer Manufacturing Process,  Polycrystalline Silicon, angle, electronics png | PNGEgg">
            <a:extLst>
              <a:ext uri="{FF2B5EF4-FFF2-40B4-BE49-F238E27FC236}">
                <a16:creationId xmlns:a16="http://schemas.microsoft.com/office/drawing/2014/main" id="{C21F5BF9-AA42-774B-9536-C722A6FF8EA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100" t="14717" r="10952" b="11838"/>
          <a:stretch/>
        </p:blipFill>
        <p:spPr bwMode="auto">
          <a:xfrm>
            <a:off x="208662" y="1246736"/>
            <a:ext cx="2371755" cy="1021764"/>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Taiwan now No.1 biggest semiconductor equipment spender in world | Taiwan  News | 2019-06-05 15:09:00">
            <a:extLst>
              <a:ext uri="{FF2B5EF4-FFF2-40B4-BE49-F238E27FC236}">
                <a16:creationId xmlns:a16="http://schemas.microsoft.com/office/drawing/2014/main" id="{146EB78C-7410-FB49-A89D-F28F88D8C4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8720" y="3456469"/>
            <a:ext cx="1728642" cy="1152428"/>
          </a:xfrm>
          <a:prstGeom prst="rect">
            <a:avLst/>
          </a:prstGeom>
          <a:noFill/>
          <a:extLst>
            <a:ext uri="{909E8E84-426E-40DD-AFC4-6F175D3DCCD1}">
              <a14:hiddenFill xmlns:a14="http://schemas.microsoft.com/office/drawing/2010/main">
                <a:solidFill>
                  <a:srgbClr val="FFFFFF"/>
                </a:solidFill>
              </a14:hiddenFill>
            </a:ext>
          </a:extLst>
        </p:spPr>
      </p:pic>
      <p:sp>
        <p:nvSpPr>
          <p:cNvPr id="28" name="Title 1">
            <a:extLst>
              <a:ext uri="{FF2B5EF4-FFF2-40B4-BE49-F238E27FC236}">
                <a16:creationId xmlns:a16="http://schemas.microsoft.com/office/drawing/2014/main" id="{B3006D09-F6E0-134F-8844-81B31F92BDE7}"/>
              </a:ext>
            </a:extLst>
          </p:cNvPr>
          <p:cNvSpPr>
            <a:spLocks noGrp="1"/>
          </p:cNvSpPr>
          <p:nvPr>
            <p:ph type="title"/>
          </p:nvPr>
        </p:nvSpPr>
        <p:spPr>
          <a:xfrm>
            <a:off x="311700" y="213700"/>
            <a:ext cx="8520600" cy="465600"/>
          </a:xfrm>
        </p:spPr>
        <p:txBody>
          <a:bodyPr/>
          <a:lstStyle/>
          <a:p>
            <a:r>
              <a:rPr lang="en-US" dirty="0"/>
              <a:t>Chip manufacturing is </a:t>
            </a:r>
            <a:r>
              <a:rPr lang="en-US" b="1" dirty="0">
                <a:solidFill>
                  <a:srgbClr val="EE795B"/>
                </a:solidFill>
              </a:rPr>
              <a:t>complex</a:t>
            </a:r>
          </a:p>
        </p:txBody>
      </p:sp>
      <p:sp>
        <p:nvSpPr>
          <p:cNvPr id="29" name="Google Shape;727;p47">
            <a:extLst>
              <a:ext uri="{FF2B5EF4-FFF2-40B4-BE49-F238E27FC236}">
                <a16:creationId xmlns:a16="http://schemas.microsoft.com/office/drawing/2014/main" id="{1274CE3F-1E5B-D940-B6AA-2B4D9212BC33}"/>
              </a:ext>
            </a:extLst>
          </p:cNvPr>
          <p:cNvSpPr txBox="1"/>
          <p:nvPr/>
        </p:nvSpPr>
        <p:spPr>
          <a:xfrm>
            <a:off x="341925" y="781425"/>
            <a:ext cx="8520600" cy="316500"/>
          </a:xfrm>
          <a:prstGeom prst="rect">
            <a:avLst/>
          </a:prstGeom>
          <a:noFill/>
          <a:ln>
            <a:noFill/>
          </a:ln>
        </p:spPr>
        <p:txBody>
          <a:bodyPr spcFirstLastPara="1" wrap="square" lIns="91425" tIns="91425" rIns="91425" bIns="91425" anchor="ctr" anchorCtr="0">
            <a:noAutofit/>
          </a:bodyPr>
          <a:lstStyle/>
          <a:p>
            <a:pPr lvl="0"/>
            <a:r>
              <a:rPr lang="en-GB" dirty="0">
                <a:solidFill>
                  <a:srgbClr val="999999"/>
                </a:solidFill>
              </a:rPr>
              <a:t>Several opportunities for a defect to occur</a:t>
            </a:r>
          </a:p>
        </p:txBody>
      </p:sp>
    </p:spTree>
    <p:extLst>
      <p:ext uri="{BB962C8B-B14F-4D97-AF65-F5344CB8AC3E}">
        <p14:creationId xmlns:p14="http://schemas.microsoft.com/office/powerpoint/2010/main" val="3533628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7" grpId="0"/>
      <p:bldP spid="48" grpId="0"/>
      <p:bldP spid="4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47"/>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p>
            <a:pPr lvl="0"/>
            <a:r>
              <a:rPr lang="en-GB" dirty="0"/>
              <a:t>Yield maximization is critical for </a:t>
            </a:r>
            <a:r>
              <a:rPr lang="en-GB" b="1" dirty="0">
                <a:solidFill>
                  <a:srgbClr val="EE795B"/>
                </a:solidFill>
              </a:rPr>
              <a:t>cost reduction</a:t>
            </a:r>
            <a:endParaRPr dirty="0"/>
          </a:p>
        </p:txBody>
      </p:sp>
      <p:sp>
        <p:nvSpPr>
          <p:cNvPr id="700" name="Google Shape;700;p47"/>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3</a:t>
            </a:fld>
            <a:endParaRPr/>
          </a:p>
        </p:txBody>
      </p:sp>
      <p:sp>
        <p:nvSpPr>
          <p:cNvPr id="727" name="Google Shape;727;p47"/>
          <p:cNvSpPr txBox="1"/>
          <p:nvPr/>
        </p:nvSpPr>
        <p:spPr>
          <a:xfrm>
            <a:off x="341925" y="781425"/>
            <a:ext cx="8520600" cy="316500"/>
          </a:xfrm>
          <a:prstGeom prst="rect">
            <a:avLst/>
          </a:prstGeom>
          <a:noFill/>
          <a:ln>
            <a:noFill/>
          </a:ln>
        </p:spPr>
        <p:txBody>
          <a:bodyPr spcFirstLastPara="1" wrap="square" lIns="91425" tIns="91425" rIns="91425" bIns="91425" anchor="ctr" anchorCtr="0">
            <a:noAutofit/>
          </a:bodyPr>
          <a:lstStyle/>
          <a:p>
            <a:pPr lvl="0"/>
            <a:r>
              <a:rPr lang="en-GB" dirty="0">
                <a:solidFill>
                  <a:srgbClr val="999999"/>
                </a:solidFill>
              </a:rPr>
              <a:t>Defects are the primary factor impacting the number of good working chips on a wafer</a:t>
            </a:r>
          </a:p>
        </p:txBody>
      </p:sp>
      <p:grpSp>
        <p:nvGrpSpPr>
          <p:cNvPr id="191" name="Group 190">
            <a:extLst>
              <a:ext uri="{FF2B5EF4-FFF2-40B4-BE49-F238E27FC236}">
                <a16:creationId xmlns:a16="http://schemas.microsoft.com/office/drawing/2014/main" id="{D767518C-0E77-834A-B95D-DEF0A9A8AFD2}"/>
              </a:ext>
            </a:extLst>
          </p:cNvPr>
          <p:cNvGrpSpPr/>
          <p:nvPr/>
        </p:nvGrpSpPr>
        <p:grpSpPr>
          <a:xfrm>
            <a:off x="1747040" y="3899124"/>
            <a:ext cx="5649919" cy="717000"/>
            <a:chOff x="2041799" y="3897021"/>
            <a:chExt cx="5649919" cy="717000"/>
          </a:xfrm>
        </p:grpSpPr>
        <p:sp>
          <p:nvSpPr>
            <p:cNvPr id="194" name="Google Shape;114;p20">
              <a:extLst>
                <a:ext uri="{FF2B5EF4-FFF2-40B4-BE49-F238E27FC236}">
                  <a16:creationId xmlns:a16="http://schemas.microsoft.com/office/drawing/2014/main" id="{B1F2DD16-E858-E145-A63A-8F1E4174C285}"/>
                </a:ext>
              </a:extLst>
            </p:cNvPr>
            <p:cNvSpPr txBox="1">
              <a:spLocks/>
            </p:cNvSpPr>
            <p:nvPr/>
          </p:nvSpPr>
          <p:spPr>
            <a:xfrm>
              <a:off x="2041799" y="3897021"/>
              <a:ext cx="5649919" cy="717000"/>
            </a:xfrm>
            <a:prstGeom prst="rect">
              <a:avLst/>
            </a:prstGeom>
            <a:noFill/>
            <a:ln>
              <a:solidFill>
                <a:schemeClr val="tx1"/>
              </a:solid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566579"/>
                </a:buClr>
                <a:buSzPts val="2800"/>
                <a:buFont typeface="Trebuchet MS"/>
                <a:buNone/>
                <a:defRPr sz="2800" b="0" i="0" u="none" strike="noStrike" cap="none">
                  <a:solidFill>
                    <a:srgbClr val="566579"/>
                  </a:solidFill>
                  <a:latin typeface="Trebuchet MS"/>
                  <a:ea typeface="Trebuchet MS"/>
                  <a:cs typeface="Trebuchet MS"/>
                  <a:sym typeface="Trebuchet M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sz="3200" b="1" dirty="0">
                  <a:solidFill>
                    <a:schemeClr val="bg2"/>
                  </a:solidFill>
                </a:rPr>
                <a:t>   Defects =   Yield = $ Cost      </a:t>
              </a:r>
              <a:endParaRPr lang="en-GB" sz="4100" b="1" dirty="0">
                <a:solidFill>
                  <a:schemeClr val="bg2"/>
                </a:solidFill>
              </a:endParaRPr>
            </a:p>
          </p:txBody>
        </p:sp>
        <p:sp>
          <p:nvSpPr>
            <p:cNvPr id="195" name="Google Shape;120;p20">
              <a:extLst>
                <a:ext uri="{FF2B5EF4-FFF2-40B4-BE49-F238E27FC236}">
                  <a16:creationId xmlns:a16="http://schemas.microsoft.com/office/drawing/2014/main" id="{5E94C401-AAC5-0141-9A02-CB889754D565}"/>
                </a:ext>
              </a:extLst>
            </p:cNvPr>
            <p:cNvSpPr/>
            <p:nvPr/>
          </p:nvSpPr>
          <p:spPr>
            <a:xfrm>
              <a:off x="2176272" y="4107835"/>
              <a:ext cx="218400" cy="368525"/>
            </a:xfrm>
            <a:prstGeom prst="downArrow">
              <a:avLst>
                <a:gd name="adj1" fmla="val 50000"/>
                <a:gd name="adj2" fmla="val 50000"/>
              </a:avLst>
            </a:prstGeom>
            <a:solidFill>
              <a:srgbClr val="EE795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21;p20">
              <a:extLst>
                <a:ext uri="{FF2B5EF4-FFF2-40B4-BE49-F238E27FC236}">
                  <a16:creationId xmlns:a16="http://schemas.microsoft.com/office/drawing/2014/main" id="{15DDDE5A-BA61-7B40-81A9-4FF6495CFBEC}"/>
                </a:ext>
              </a:extLst>
            </p:cNvPr>
            <p:cNvSpPr/>
            <p:nvPr/>
          </p:nvSpPr>
          <p:spPr>
            <a:xfrm>
              <a:off x="4370377" y="4071259"/>
              <a:ext cx="218400" cy="368525"/>
            </a:xfrm>
            <a:prstGeom prst="upArrow">
              <a:avLst>
                <a:gd name="adj1" fmla="val 50000"/>
                <a:gd name="adj2" fmla="val 50000"/>
              </a:avLst>
            </a:prstGeom>
            <a:solidFill>
              <a:srgbClr val="EE795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20;p20">
              <a:extLst>
                <a:ext uri="{FF2B5EF4-FFF2-40B4-BE49-F238E27FC236}">
                  <a16:creationId xmlns:a16="http://schemas.microsoft.com/office/drawing/2014/main" id="{60BB20DD-7990-DD48-8423-ED535BF8526A}"/>
                </a:ext>
              </a:extLst>
            </p:cNvPr>
            <p:cNvSpPr/>
            <p:nvPr/>
          </p:nvSpPr>
          <p:spPr>
            <a:xfrm>
              <a:off x="7360311" y="4104236"/>
              <a:ext cx="218400" cy="368525"/>
            </a:xfrm>
            <a:prstGeom prst="downArrow">
              <a:avLst>
                <a:gd name="adj1" fmla="val 50000"/>
                <a:gd name="adj2" fmla="val 50000"/>
              </a:avLst>
            </a:prstGeom>
            <a:solidFill>
              <a:srgbClr val="EE795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roup 641">
            <a:extLst>
              <a:ext uri="{FF2B5EF4-FFF2-40B4-BE49-F238E27FC236}">
                <a16:creationId xmlns:a16="http://schemas.microsoft.com/office/drawing/2014/main" id="{DC1FDAF9-D74B-9743-B69A-B8586E04856C}"/>
              </a:ext>
            </a:extLst>
          </p:cNvPr>
          <p:cNvGrpSpPr/>
          <p:nvPr/>
        </p:nvGrpSpPr>
        <p:grpSpPr>
          <a:xfrm>
            <a:off x="2053100" y="1505945"/>
            <a:ext cx="5098247" cy="1985160"/>
            <a:chOff x="2215930" y="1505945"/>
            <a:chExt cx="5098247" cy="1985160"/>
          </a:xfrm>
        </p:grpSpPr>
        <p:sp>
          <p:nvSpPr>
            <p:cNvPr id="200" name="TextBox 199">
              <a:extLst>
                <a:ext uri="{FF2B5EF4-FFF2-40B4-BE49-F238E27FC236}">
                  <a16:creationId xmlns:a16="http://schemas.microsoft.com/office/drawing/2014/main" id="{5818D1DE-B8B3-9642-BD09-3D4296ABF84B}"/>
                </a:ext>
              </a:extLst>
            </p:cNvPr>
            <p:cNvSpPr txBox="1"/>
            <p:nvPr/>
          </p:nvSpPr>
          <p:spPr>
            <a:xfrm>
              <a:off x="4009758" y="1505945"/>
              <a:ext cx="1734594" cy="1985159"/>
            </a:xfrm>
            <a:prstGeom prst="rect">
              <a:avLst/>
            </a:prstGeom>
            <a:noFill/>
          </p:spPr>
          <p:txBody>
            <a:bodyPr wrap="square" rtlCol="0">
              <a:spAutoFit/>
            </a:bodyPr>
            <a:lstStyle/>
            <a:p>
              <a:pPr algn="ctr"/>
              <a:r>
                <a:rPr lang="en-US" b="1" dirty="0">
                  <a:solidFill>
                    <a:schemeClr val="bg1">
                      <a:lumMod val="50000"/>
                    </a:schemeClr>
                  </a:solidFill>
                </a:rPr>
                <a:t>58% yield</a:t>
              </a:r>
            </a:p>
            <a:p>
              <a:pPr algn="ctr"/>
              <a:endParaRPr lang="en-US" b="1" dirty="0">
                <a:solidFill>
                  <a:schemeClr val="bg1">
                    <a:lumMod val="50000"/>
                  </a:schemeClr>
                </a:solidFill>
              </a:endParaRPr>
            </a:p>
            <a:p>
              <a:pPr algn="ctr"/>
              <a:endParaRPr lang="en-US" b="1" dirty="0">
                <a:solidFill>
                  <a:schemeClr val="bg1">
                    <a:lumMod val="50000"/>
                  </a:schemeClr>
                </a:solidFill>
              </a:endParaRPr>
            </a:p>
            <a:p>
              <a:pPr algn="ctr"/>
              <a:endParaRPr lang="en-US" b="1" dirty="0">
                <a:solidFill>
                  <a:schemeClr val="bg1">
                    <a:lumMod val="50000"/>
                  </a:schemeClr>
                </a:solidFill>
              </a:endParaRPr>
            </a:p>
            <a:p>
              <a:pPr algn="ctr"/>
              <a:endParaRPr lang="en-US" b="1" dirty="0">
                <a:solidFill>
                  <a:schemeClr val="bg1">
                    <a:lumMod val="50000"/>
                  </a:schemeClr>
                </a:solidFill>
              </a:endParaRPr>
            </a:p>
            <a:p>
              <a:pPr algn="ctr"/>
              <a:endParaRPr lang="en-US" b="1" dirty="0">
                <a:solidFill>
                  <a:schemeClr val="bg1">
                    <a:lumMod val="50000"/>
                  </a:schemeClr>
                </a:solidFill>
              </a:endParaRPr>
            </a:p>
            <a:p>
              <a:pPr algn="ctr"/>
              <a:endParaRPr lang="en-US" b="1" dirty="0">
                <a:solidFill>
                  <a:schemeClr val="bg1">
                    <a:lumMod val="50000"/>
                  </a:schemeClr>
                </a:solidFill>
              </a:endParaRPr>
            </a:p>
            <a:p>
              <a:pPr algn="ctr"/>
              <a:endParaRPr lang="en-US" b="1" dirty="0">
                <a:solidFill>
                  <a:schemeClr val="bg1">
                    <a:lumMod val="50000"/>
                  </a:schemeClr>
                </a:solidFill>
              </a:endParaRPr>
            </a:p>
            <a:p>
              <a:pPr algn="ctr"/>
              <a:r>
                <a:rPr lang="en-US" sz="1100" dirty="0">
                  <a:solidFill>
                    <a:schemeClr val="bg1">
                      <a:lumMod val="50000"/>
                    </a:schemeClr>
                  </a:solidFill>
                </a:rPr>
                <a:t>26 dies, 15 good</a:t>
              </a:r>
            </a:p>
          </p:txBody>
        </p:sp>
        <p:sp>
          <p:nvSpPr>
            <p:cNvPr id="640" name="TextBox 639">
              <a:extLst>
                <a:ext uri="{FF2B5EF4-FFF2-40B4-BE49-F238E27FC236}">
                  <a16:creationId xmlns:a16="http://schemas.microsoft.com/office/drawing/2014/main" id="{ECD8A96F-CA17-0B41-8B07-22D458E44369}"/>
                </a:ext>
              </a:extLst>
            </p:cNvPr>
            <p:cNvSpPr txBox="1"/>
            <p:nvPr/>
          </p:nvSpPr>
          <p:spPr>
            <a:xfrm>
              <a:off x="2215930" y="1505946"/>
              <a:ext cx="1734594" cy="1985159"/>
            </a:xfrm>
            <a:prstGeom prst="rect">
              <a:avLst/>
            </a:prstGeom>
            <a:noFill/>
          </p:spPr>
          <p:txBody>
            <a:bodyPr wrap="square" rtlCol="0">
              <a:spAutoFit/>
            </a:bodyPr>
            <a:lstStyle/>
            <a:p>
              <a:pPr algn="ctr"/>
              <a:r>
                <a:rPr lang="en-US" b="1" dirty="0">
                  <a:solidFill>
                    <a:schemeClr val="bg1">
                      <a:lumMod val="50000"/>
                    </a:schemeClr>
                  </a:solidFill>
                </a:rPr>
                <a:t>91% yield</a:t>
              </a:r>
            </a:p>
            <a:p>
              <a:pPr algn="ctr"/>
              <a:endParaRPr lang="en-US" b="1" dirty="0">
                <a:solidFill>
                  <a:schemeClr val="bg1">
                    <a:lumMod val="50000"/>
                  </a:schemeClr>
                </a:solidFill>
              </a:endParaRPr>
            </a:p>
            <a:p>
              <a:pPr algn="ctr"/>
              <a:endParaRPr lang="en-US" b="1" dirty="0">
                <a:solidFill>
                  <a:schemeClr val="bg1">
                    <a:lumMod val="50000"/>
                  </a:schemeClr>
                </a:solidFill>
              </a:endParaRPr>
            </a:p>
            <a:p>
              <a:pPr algn="ctr"/>
              <a:endParaRPr lang="en-US" b="1" dirty="0">
                <a:solidFill>
                  <a:schemeClr val="bg1">
                    <a:lumMod val="50000"/>
                  </a:schemeClr>
                </a:solidFill>
              </a:endParaRPr>
            </a:p>
            <a:p>
              <a:pPr algn="ctr"/>
              <a:endParaRPr lang="en-US" b="1" dirty="0">
                <a:solidFill>
                  <a:schemeClr val="bg1">
                    <a:lumMod val="50000"/>
                  </a:schemeClr>
                </a:solidFill>
              </a:endParaRPr>
            </a:p>
            <a:p>
              <a:pPr algn="ctr"/>
              <a:endParaRPr lang="en-US" b="1" dirty="0">
                <a:solidFill>
                  <a:schemeClr val="bg1">
                    <a:lumMod val="50000"/>
                  </a:schemeClr>
                </a:solidFill>
              </a:endParaRPr>
            </a:p>
            <a:p>
              <a:pPr algn="ctr"/>
              <a:endParaRPr lang="en-US" b="1" dirty="0">
                <a:solidFill>
                  <a:schemeClr val="bg1">
                    <a:lumMod val="50000"/>
                  </a:schemeClr>
                </a:solidFill>
              </a:endParaRPr>
            </a:p>
            <a:p>
              <a:pPr algn="ctr"/>
              <a:endParaRPr lang="en-US" b="1" dirty="0">
                <a:solidFill>
                  <a:schemeClr val="bg1">
                    <a:lumMod val="50000"/>
                  </a:schemeClr>
                </a:solidFill>
              </a:endParaRPr>
            </a:p>
            <a:p>
              <a:pPr algn="ctr"/>
              <a:r>
                <a:rPr lang="en-US" sz="1100" dirty="0">
                  <a:solidFill>
                    <a:schemeClr val="bg1">
                      <a:lumMod val="50000"/>
                    </a:schemeClr>
                  </a:solidFill>
                </a:rPr>
                <a:t>120 dies, 109 good</a:t>
              </a:r>
            </a:p>
          </p:txBody>
        </p:sp>
        <p:grpSp>
          <p:nvGrpSpPr>
            <p:cNvPr id="5" name="Group 4">
              <a:extLst>
                <a:ext uri="{FF2B5EF4-FFF2-40B4-BE49-F238E27FC236}">
                  <a16:creationId xmlns:a16="http://schemas.microsoft.com/office/drawing/2014/main" id="{7250577E-9520-9D42-9324-CBE60F575B1F}"/>
                </a:ext>
              </a:extLst>
            </p:cNvPr>
            <p:cNvGrpSpPr/>
            <p:nvPr/>
          </p:nvGrpSpPr>
          <p:grpSpPr>
            <a:xfrm>
              <a:off x="2420287" y="1863733"/>
              <a:ext cx="1325880" cy="1325880"/>
              <a:chOff x="5372100" y="3263126"/>
              <a:chExt cx="1325880" cy="1325880"/>
            </a:xfrm>
          </p:grpSpPr>
          <p:sp>
            <p:nvSpPr>
              <p:cNvPr id="6" name="Oval 5">
                <a:extLst>
                  <a:ext uri="{FF2B5EF4-FFF2-40B4-BE49-F238E27FC236}">
                    <a16:creationId xmlns:a16="http://schemas.microsoft.com/office/drawing/2014/main" id="{B2C6C6C8-3DF6-DD47-8277-7F45E8E1A803}"/>
                  </a:ext>
                </a:extLst>
              </p:cNvPr>
              <p:cNvSpPr/>
              <p:nvPr/>
            </p:nvSpPr>
            <p:spPr>
              <a:xfrm>
                <a:off x="5372100" y="3263126"/>
                <a:ext cx="1325880" cy="1325880"/>
              </a:xfrm>
              <a:prstGeom prst="ellipse">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4B08C5F7-4EFF-4443-A59E-1D082773AAD7}"/>
                  </a:ext>
                </a:extLst>
              </p:cNvPr>
              <p:cNvGrpSpPr/>
              <p:nvPr/>
            </p:nvGrpSpPr>
            <p:grpSpPr>
              <a:xfrm>
                <a:off x="5486400" y="3361765"/>
                <a:ext cx="1097280" cy="1114760"/>
                <a:chOff x="5486400" y="3375213"/>
                <a:chExt cx="1097280" cy="1114760"/>
              </a:xfrm>
            </p:grpSpPr>
            <p:grpSp>
              <p:nvGrpSpPr>
                <p:cNvPr id="8" name="Group 7">
                  <a:extLst>
                    <a:ext uri="{FF2B5EF4-FFF2-40B4-BE49-F238E27FC236}">
                      <a16:creationId xmlns:a16="http://schemas.microsoft.com/office/drawing/2014/main" id="{A0B8E4B6-B711-8E4C-B01B-8E27BA0F141A}"/>
                    </a:ext>
                  </a:extLst>
                </p:cNvPr>
                <p:cNvGrpSpPr/>
                <p:nvPr/>
              </p:nvGrpSpPr>
              <p:grpSpPr>
                <a:xfrm>
                  <a:off x="5486400" y="3657600"/>
                  <a:ext cx="1097280" cy="552199"/>
                  <a:chOff x="5486400" y="3657600"/>
                  <a:chExt cx="1097280" cy="552199"/>
                </a:xfrm>
              </p:grpSpPr>
              <p:grpSp>
                <p:nvGrpSpPr>
                  <p:cNvPr id="69" name="Group 68">
                    <a:extLst>
                      <a:ext uri="{FF2B5EF4-FFF2-40B4-BE49-F238E27FC236}">
                        <a16:creationId xmlns:a16="http://schemas.microsoft.com/office/drawing/2014/main" id="{E4B2D5A8-46F0-5144-9676-B87321C7CE7A}"/>
                      </a:ext>
                    </a:extLst>
                  </p:cNvPr>
                  <p:cNvGrpSpPr/>
                  <p:nvPr/>
                </p:nvGrpSpPr>
                <p:grpSpPr>
                  <a:xfrm>
                    <a:off x="5486400" y="3657600"/>
                    <a:ext cx="1097280" cy="94129"/>
                    <a:chOff x="5486400" y="3657600"/>
                    <a:chExt cx="1097280" cy="94129"/>
                  </a:xfrm>
                </p:grpSpPr>
                <p:sp>
                  <p:nvSpPr>
                    <p:cNvPr id="140" name="Rectangle 139">
                      <a:extLst>
                        <a:ext uri="{FF2B5EF4-FFF2-40B4-BE49-F238E27FC236}">
                          <a16:creationId xmlns:a16="http://schemas.microsoft.com/office/drawing/2014/main" id="{19C89F14-07CA-0E49-AD54-81195EC68163}"/>
                        </a:ext>
                      </a:extLst>
                    </p:cNvPr>
                    <p:cNvSpPr/>
                    <p:nvPr/>
                  </p:nvSpPr>
                  <p:spPr>
                    <a:xfrm>
                      <a:off x="54864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0A9138DE-6692-D54B-8167-D5071B1423EE}"/>
                        </a:ext>
                      </a:extLst>
                    </p:cNvPr>
                    <p:cNvSpPr/>
                    <p:nvPr/>
                  </p:nvSpPr>
                  <p:spPr>
                    <a:xfrm>
                      <a:off x="557784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3A21D6B3-ABD2-1746-9C4F-AD659860CE6C}"/>
                        </a:ext>
                      </a:extLst>
                    </p:cNvPr>
                    <p:cNvSpPr/>
                    <p:nvPr/>
                  </p:nvSpPr>
                  <p:spPr>
                    <a:xfrm>
                      <a:off x="59436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AE3AAEC8-6AD2-DC4A-A03E-3ABE81CDED42}"/>
                        </a:ext>
                      </a:extLst>
                    </p:cNvPr>
                    <p:cNvSpPr/>
                    <p:nvPr/>
                  </p:nvSpPr>
                  <p:spPr>
                    <a:xfrm>
                      <a:off x="585216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46F5A561-45F8-B34C-A9E3-E5B9E2639BBF}"/>
                        </a:ext>
                      </a:extLst>
                    </p:cNvPr>
                    <p:cNvSpPr/>
                    <p:nvPr/>
                  </p:nvSpPr>
                  <p:spPr>
                    <a:xfrm>
                      <a:off x="576072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A7DF6F2A-10D0-5441-914D-78018831F9F3}"/>
                        </a:ext>
                      </a:extLst>
                    </p:cNvPr>
                    <p:cNvSpPr/>
                    <p:nvPr/>
                  </p:nvSpPr>
                  <p:spPr>
                    <a:xfrm>
                      <a:off x="566928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6" name="Group 145">
                      <a:extLst>
                        <a:ext uri="{FF2B5EF4-FFF2-40B4-BE49-F238E27FC236}">
                          <a16:creationId xmlns:a16="http://schemas.microsoft.com/office/drawing/2014/main" id="{F35AD21B-5AB9-9544-B127-8F6A9DF17C20}"/>
                        </a:ext>
                      </a:extLst>
                    </p:cNvPr>
                    <p:cNvGrpSpPr/>
                    <p:nvPr/>
                  </p:nvGrpSpPr>
                  <p:grpSpPr>
                    <a:xfrm>
                      <a:off x="6035040" y="3657600"/>
                      <a:ext cx="548640" cy="94129"/>
                      <a:chOff x="5638800" y="3810000"/>
                      <a:chExt cx="548640" cy="94129"/>
                    </a:xfrm>
                  </p:grpSpPr>
                  <p:sp>
                    <p:nvSpPr>
                      <p:cNvPr id="147" name="Rectangle 146">
                        <a:extLst>
                          <a:ext uri="{FF2B5EF4-FFF2-40B4-BE49-F238E27FC236}">
                            <a16:creationId xmlns:a16="http://schemas.microsoft.com/office/drawing/2014/main" id="{A8391383-1C35-FB47-A348-00CE0F10EC16}"/>
                          </a:ext>
                        </a:extLst>
                      </p:cNvPr>
                      <p:cNvSpPr/>
                      <p:nvPr/>
                    </p:nvSpPr>
                    <p:spPr>
                      <a:xfrm>
                        <a:off x="56388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35500888-AF27-1E49-8065-AA3DD881C07A}"/>
                          </a:ext>
                        </a:extLst>
                      </p:cNvPr>
                      <p:cNvSpPr/>
                      <p:nvPr/>
                    </p:nvSpPr>
                    <p:spPr>
                      <a:xfrm>
                        <a:off x="573024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DAC3F3CA-8D24-8A4B-B273-E957882048E9}"/>
                          </a:ext>
                        </a:extLst>
                      </p:cNvPr>
                      <p:cNvSpPr/>
                      <p:nvPr/>
                    </p:nvSpPr>
                    <p:spPr>
                      <a:xfrm>
                        <a:off x="60960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E5EC672D-CF88-A947-9203-5B199E1AD513}"/>
                          </a:ext>
                        </a:extLst>
                      </p:cNvPr>
                      <p:cNvSpPr/>
                      <p:nvPr/>
                    </p:nvSpPr>
                    <p:spPr>
                      <a:xfrm>
                        <a:off x="600456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51953D50-86D0-2748-8758-C91CF071444A}"/>
                          </a:ext>
                        </a:extLst>
                      </p:cNvPr>
                      <p:cNvSpPr/>
                      <p:nvPr/>
                    </p:nvSpPr>
                    <p:spPr>
                      <a:xfrm>
                        <a:off x="5913120" y="3810000"/>
                        <a:ext cx="91440" cy="94129"/>
                      </a:xfrm>
                      <a:prstGeom prst="rect">
                        <a:avLst/>
                      </a:prstGeom>
                      <a:solidFill>
                        <a:srgbClr val="EE795B"/>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2C2D4717-3F98-3645-8487-25838E9DCB0F}"/>
                          </a:ext>
                        </a:extLst>
                      </p:cNvPr>
                      <p:cNvSpPr/>
                      <p:nvPr/>
                    </p:nvSpPr>
                    <p:spPr>
                      <a:xfrm>
                        <a:off x="582168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0" name="Group 69">
                    <a:extLst>
                      <a:ext uri="{FF2B5EF4-FFF2-40B4-BE49-F238E27FC236}">
                        <a16:creationId xmlns:a16="http://schemas.microsoft.com/office/drawing/2014/main" id="{C1AFB6E0-55F4-574B-8B6F-3473B4931BDF}"/>
                      </a:ext>
                    </a:extLst>
                  </p:cNvPr>
                  <p:cNvGrpSpPr/>
                  <p:nvPr/>
                </p:nvGrpSpPr>
                <p:grpSpPr>
                  <a:xfrm>
                    <a:off x="5486400" y="3749040"/>
                    <a:ext cx="1097280" cy="94129"/>
                    <a:chOff x="5486400" y="3657600"/>
                    <a:chExt cx="1097280" cy="94129"/>
                  </a:xfrm>
                </p:grpSpPr>
                <p:sp>
                  <p:nvSpPr>
                    <p:cNvPr id="127" name="Rectangle 126">
                      <a:extLst>
                        <a:ext uri="{FF2B5EF4-FFF2-40B4-BE49-F238E27FC236}">
                          <a16:creationId xmlns:a16="http://schemas.microsoft.com/office/drawing/2014/main" id="{846A5C7A-3763-BD44-9AFC-7D9EF5ABD99A}"/>
                        </a:ext>
                      </a:extLst>
                    </p:cNvPr>
                    <p:cNvSpPr/>
                    <p:nvPr/>
                  </p:nvSpPr>
                  <p:spPr>
                    <a:xfrm>
                      <a:off x="54864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9D11D3E8-0645-C445-BBE3-B61E05799140}"/>
                        </a:ext>
                      </a:extLst>
                    </p:cNvPr>
                    <p:cNvSpPr/>
                    <p:nvPr/>
                  </p:nvSpPr>
                  <p:spPr>
                    <a:xfrm>
                      <a:off x="557784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30AE10E0-EE28-154C-A032-50586E4ED8CF}"/>
                        </a:ext>
                      </a:extLst>
                    </p:cNvPr>
                    <p:cNvSpPr/>
                    <p:nvPr/>
                  </p:nvSpPr>
                  <p:spPr>
                    <a:xfrm>
                      <a:off x="59436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03FA701C-FE01-C745-A04A-DD8815AC4FC4}"/>
                        </a:ext>
                      </a:extLst>
                    </p:cNvPr>
                    <p:cNvSpPr/>
                    <p:nvPr/>
                  </p:nvSpPr>
                  <p:spPr>
                    <a:xfrm>
                      <a:off x="585216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2E70A7F8-88BE-D74C-9F83-B4B8588550A6}"/>
                        </a:ext>
                      </a:extLst>
                    </p:cNvPr>
                    <p:cNvSpPr/>
                    <p:nvPr/>
                  </p:nvSpPr>
                  <p:spPr>
                    <a:xfrm>
                      <a:off x="5760720" y="3657600"/>
                      <a:ext cx="91440" cy="94129"/>
                    </a:xfrm>
                    <a:prstGeom prst="rect">
                      <a:avLst/>
                    </a:prstGeom>
                    <a:solidFill>
                      <a:srgbClr val="EE795B"/>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7158C9C2-0A96-4841-BB3A-205B95436D29}"/>
                        </a:ext>
                      </a:extLst>
                    </p:cNvPr>
                    <p:cNvSpPr/>
                    <p:nvPr/>
                  </p:nvSpPr>
                  <p:spPr>
                    <a:xfrm>
                      <a:off x="566928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3" name="Group 132">
                      <a:extLst>
                        <a:ext uri="{FF2B5EF4-FFF2-40B4-BE49-F238E27FC236}">
                          <a16:creationId xmlns:a16="http://schemas.microsoft.com/office/drawing/2014/main" id="{D1FF104E-7EBE-4144-B204-B331403E1F80}"/>
                        </a:ext>
                      </a:extLst>
                    </p:cNvPr>
                    <p:cNvGrpSpPr/>
                    <p:nvPr/>
                  </p:nvGrpSpPr>
                  <p:grpSpPr>
                    <a:xfrm>
                      <a:off x="6035040" y="3657600"/>
                      <a:ext cx="548640" cy="94129"/>
                      <a:chOff x="5638800" y="3810000"/>
                      <a:chExt cx="548640" cy="94129"/>
                    </a:xfrm>
                  </p:grpSpPr>
                  <p:sp>
                    <p:nvSpPr>
                      <p:cNvPr id="134" name="Rectangle 133">
                        <a:extLst>
                          <a:ext uri="{FF2B5EF4-FFF2-40B4-BE49-F238E27FC236}">
                            <a16:creationId xmlns:a16="http://schemas.microsoft.com/office/drawing/2014/main" id="{F8A71D3E-7E65-F646-B36B-A67C0A30A6FB}"/>
                          </a:ext>
                        </a:extLst>
                      </p:cNvPr>
                      <p:cNvSpPr/>
                      <p:nvPr/>
                    </p:nvSpPr>
                    <p:spPr>
                      <a:xfrm>
                        <a:off x="5638800" y="3810000"/>
                        <a:ext cx="91440" cy="94129"/>
                      </a:xfrm>
                      <a:prstGeom prst="rect">
                        <a:avLst/>
                      </a:prstGeom>
                      <a:solidFill>
                        <a:srgbClr val="EE795B"/>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32604BC8-8AE4-F247-B6C1-5E908DD7F83C}"/>
                          </a:ext>
                        </a:extLst>
                      </p:cNvPr>
                      <p:cNvSpPr/>
                      <p:nvPr/>
                    </p:nvSpPr>
                    <p:spPr>
                      <a:xfrm>
                        <a:off x="573024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2576A8FA-229C-E64C-904A-F3E62C56E5BA}"/>
                          </a:ext>
                        </a:extLst>
                      </p:cNvPr>
                      <p:cNvSpPr/>
                      <p:nvPr/>
                    </p:nvSpPr>
                    <p:spPr>
                      <a:xfrm>
                        <a:off x="60960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C2021524-192C-0746-87BA-16B728EE696A}"/>
                          </a:ext>
                        </a:extLst>
                      </p:cNvPr>
                      <p:cNvSpPr/>
                      <p:nvPr/>
                    </p:nvSpPr>
                    <p:spPr>
                      <a:xfrm>
                        <a:off x="600456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681B097B-5E82-3B42-B429-1025CF31437D}"/>
                          </a:ext>
                        </a:extLst>
                      </p:cNvPr>
                      <p:cNvSpPr/>
                      <p:nvPr/>
                    </p:nvSpPr>
                    <p:spPr>
                      <a:xfrm>
                        <a:off x="591312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413F5F42-68D3-E943-8DC0-2BEEE28FDE26}"/>
                          </a:ext>
                        </a:extLst>
                      </p:cNvPr>
                      <p:cNvSpPr/>
                      <p:nvPr/>
                    </p:nvSpPr>
                    <p:spPr>
                      <a:xfrm>
                        <a:off x="582168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1" name="Group 70">
                    <a:extLst>
                      <a:ext uri="{FF2B5EF4-FFF2-40B4-BE49-F238E27FC236}">
                        <a16:creationId xmlns:a16="http://schemas.microsoft.com/office/drawing/2014/main" id="{32C4FF47-9049-3A4B-945D-246812149C60}"/>
                      </a:ext>
                    </a:extLst>
                  </p:cNvPr>
                  <p:cNvGrpSpPr/>
                  <p:nvPr/>
                </p:nvGrpSpPr>
                <p:grpSpPr>
                  <a:xfrm>
                    <a:off x="5486400" y="3840480"/>
                    <a:ext cx="1097280" cy="94129"/>
                    <a:chOff x="5486400" y="3657600"/>
                    <a:chExt cx="1097280" cy="94129"/>
                  </a:xfrm>
                </p:grpSpPr>
                <p:sp>
                  <p:nvSpPr>
                    <p:cNvPr id="114" name="Rectangle 113">
                      <a:extLst>
                        <a:ext uri="{FF2B5EF4-FFF2-40B4-BE49-F238E27FC236}">
                          <a16:creationId xmlns:a16="http://schemas.microsoft.com/office/drawing/2014/main" id="{E7520329-5701-5E4F-BA29-9CA642504B04}"/>
                        </a:ext>
                      </a:extLst>
                    </p:cNvPr>
                    <p:cNvSpPr/>
                    <p:nvPr/>
                  </p:nvSpPr>
                  <p:spPr>
                    <a:xfrm>
                      <a:off x="54864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B49BD241-D52F-DC4A-B3A1-8674A347C54E}"/>
                        </a:ext>
                      </a:extLst>
                    </p:cNvPr>
                    <p:cNvSpPr/>
                    <p:nvPr/>
                  </p:nvSpPr>
                  <p:spPr>
                    <a:xfrm>
                      <a:off x="557784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78BFCD49-B9E3-5748-92E0-1F88D95600FA}"/>
                        </a:ext>
                      </a:extLst>
                    </p:cNvPr>
                    <p:cNvSpPr/>
                    <p:nvPr/>
                  </p:nvSpPr>
                  <p:spPr>
                    <a:xfrm>
                      <a:off x="59436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E7256724-99DA-D341-8BFF-5C2D84F10F08}"/>
                        </a:ext>
                      </a:extLst>
                    </p:cNvPr>
                    <p:cNvSpPr/>
                    <p:nvPr/>
                  </p:nvSpPr>
                  <p:spPr>
                    <a:xfrm>
                      <a:off x="585216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7D36782B-FDFA-F249-81D5-4940F2526C4A}"/>
                        </a:ext>
                      </a:extLst>
                    </p:cNvPr>
                    <p:cNvSpPr/>
                    <p:nvPr/>
                  </p:nvSpPr>
                  <p:spPr>
                    <a:xfrm>
                      <a:off x="576072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FABAD0F1-1483-CB44-BBE2-F6E59A18BFDA}"/>
                        </a:ext>
                      </a:extLst>
                    </p:cNvPr>
                    <p:cNvSpPr/>
                    <p:nvPr/>
                  </p:nvSpPr>
                  <p:spPr>
                    <a:xfrm>
                      <a:off x="566928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0" name="Group 119">
                      <a:extLst>
                        <a:ext uri="{FF2B5EF4-FFF2-40B4-BE49-F238E27FC236}">
                          <a16:creationId xmlns:a16="http://schemas.microsoft.com/office/drawing/2014/main" id="{123B5F96-A093-7242-884C-FAB2A47060D2}"/>
                        </a:ext>
                      </a:extLst>
                    </p:cNvPr>
                    <p:cNvGrpSpPr/>
                    <p:nvPr/>
                  </p:nvGrpSpPr>
                  <p:grpSpPr>
                    <a:xfrm>
                      <a:off x="6035040" y="3657600"/>
                      <a:ext cx="548640" cy="94129"/>
                      <a:chOff x="5638800" y="3810000"/>
                      <a:chExt cx="548640" cy="94129"/>
                    </a:xfrm>
                  </p:grpSpPr>
                  <p:sp>
                    <p:nvSpPr>
                      <p:cNvPr id="121" name="Rectangle 120">
                        <a:extLst>
                          <a:ext uri="{FF2B5EF4-FFF2-40B4-BE49-F238E27FC236}">
                            <a16:creationId xmlns:a16="http://schemas.microsoft.com/office/drawing/2014/main" id="{ACCBC4A0-9E39-E54D-AC2F-B5AE5B7BB7FD}"/>
                          </a:ext>
                        </a:extLst>
                      </p:cNvPr>
                      <p:cNvSpPr/>
                      <p:nvPr/>
                    </p:nvSpPr>
                    <p:spPr>
                      <a:xfrm>
                        <a:off x="56388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630936E9-5897-C448-810C-A08DDA764D18}"/>
                          </a:ext>
                        </a:extLst>
                      </p:cNvPr>
                      <p:cNvSpPr/>
                      <p:nvPr/>
                    </p:nvSpPr>
                    <p:spPr>
                      <a:xfrm>
                        <a:off x="573024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8A51CBCE-8C43-C245-8E0C-7B601FC9EB31}"/>
                          </a:ext>
                        </a:extLst>
                      </p:cNvPr>
                      <p:cNvSpPr/>
                      <p:nvPr/>
                    </p:nvSpPr>
                    <p:spPr>
                      <a:xfrm>
                        <a:off x="60960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BC5B19F2-0FB0-414D-99B6-7F77BB72D275}"/>
                          </a:ext>
                        </a:extLst>
                      </p:cNvPr>
                      <p:cNvSpPr/>
                      <p:nvPr/>
                    </p:nvSpPr>
                    <p:spPr>
                      <a:xfrm>
                        <a:off x="600456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5C110E26-0301-4743-8FD3-9AA2807C5F8B}"/>
                          </a:ext>
                        </a:extLst>
                      </p:cNvPr>
                      <p:cNvSpPr/>
                      <p:nvPr/>
                    </p:nvSpPr>
                    <p:spPr>
                      <a:xfrm>
                        <a:off x="591312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13725752-0D0D-3C42-99A2-B1E87558FEB7}"/>
                          </a:ext>
                        </a:extLst>
                      </p:cNvPr>
                      <p:cNvSpPr/>
                      <p:nvPr/>
                    </p:nvSpPr>
                    <p:spPr>
                      <a:xfrm>
                        <a:off x="582168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2" name="Group 71">
                    <a:extLst>
                      <a:ext uri="{FF2B5EF4-FFF2-40B4-BE49-F238E27FC236}">
                        <a16:creationId xmlns:a16="http://schemas.microsoft.com/office/drawing/2014/main" id="{6DC0373E-744D-2F4F-9357-99FB2F318654}"/>
                      </a:ext>
                    </a:extLst>
                  </p:cNvPr>
                  <p:cNvGrpSpPr/>
                  <p:nvPr/>
                </p:nvGrpSpPr>
                <p:grpSpPr>
                  <a:xfrm>
                    <a:off x="5486400" y="3932790"/>
                    <a:ext cx="1097280" cy="94129"/>
                    <a:chOff x="5486400" y="3657600"/>
                    <a:chExt cx="1097280" cy="94129"/>
                  </a:xfrm>
                </p:grpSpPr>
                <p:sp>
                  <p:nvSpPr>
                    <p:cNvPr id="101" name="Rectangle 100">
                      <a:extLst>
                        <a:ext uri="{FF2B5EF4-FFF2-40B4-BE49-F238E27FC236}">
                          <a16:creationId xmlns:a16="http://schemas.microsoft.com/office/drawing/2014/main" id="{F9AFF1AA-2760-BC4D-A898-FE67E355A9B3}"/>
                        </a:ext>
                      </a:extLst>
                    </p:cNvPr>
                    <p:cNvSpPr/>
                    <p:nvPr/>
                  </p:nvSpPr>
                  <p:spPr>
                    <a:xfrm>
                      <a:off x="54864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98C69E23-6378-2C47-96FB-1998A5D95EAD}"/>
                        </a:ext>
                      </a:extLst>
                    </p:cNvPr>
                    <p:cNvSpPr/>
                    <p:nvPr/>
                  </p:nvSpPr>
                  <p:spPr>
                    <a:xfrm>
                      <a:off x="5577840" y="3657600"/>
                      <a:ext cx="91440" cy="94129"/>
                    </a:xfrm>
                    <a:prstGeom prst="rect">
                      <a:avLst/>
                    </a:prstGeom>
                    <a:solidFill>
                      <a:srgbClr val="EE795B"/>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6E49C242-4922-7644-8D6C-D69E98AD34D1}"/>
                        </a:ext>
                      </a:extLst>
                    </p:cNvPr>
                    <p:cNvSpPr/>
                    <p:nvPr/>
                  </p:nvSpPr>
                  <p:spPr>
                    <a:xfrm>
                      <a:off x="59436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94EFF51F-787C-484B-97ED-7C504CD959CE}"/>
                        </a:ext>
                      </a:extLst>
                    </p:cNvPr>
                    <p:cNvSpPr/>
                    <p:nvPr/>
                  </p:nvSpPr>
                  <p:spPr>
                    <a:xfrm>
                      <a:off x="585216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8F9F33AD-FDF2-9B40-BC7A-F00F733D85EF}"/>
                        </a:ext>
                      </a:extLst>
                    </p:cNvPr>
                    <p:cNvSpPr/>
                    <p:nvPr/>
                  </p:nvSpPr>
                  <p:spPr>
                    <a:xfrm>
                      <a:off x="576072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81240B77-F2EE-D34A-8D74-5E35D4DF6BE1}"/>
                        </a:ext>
                      </a:extLst>
                    </p:cNvPr>
                    <p:cNvSpPr/>
                    <p:nvPr/>
                  </p:nvSpPr>
                  <p:spPr>
                    <a:xfrm>
                      <a:off x="566928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 name="Group 106">
                      <a:extLst>
                        <a:ext uri="{FF2B5EF4-FFF2-40B4-BE49-F238E27FC236}">
                          <a16:creationId xmlns:a16="http://schemas.microsoft.com/office/drawing/2014/main" id="{44C7307D-CFC6-A247-AC35-974EC4681B02}"/>
                        </a:ext>
                      </a:extLst>
                    </p:cNvPr>
                    <p:cNvGrpSpPr/>
                    <p:nvPr/>
                  </p:nvGrpSpPr>
                  <p:grpSpPr>
                    <a:xfrm>
                      <a:off x="6035040" y="3657600"/>
                      <a:ext cx="548640" cy="94129"/>
                      <a:chOff x="5638800" y="3810000"/>
                      <a:chExt cx="548640" cy="94129"/>
                    </a:xfrm>
                  </p:grpSpPr>
                  <p:sp>
                    <p:nvSpPr>
                      <p:cNvPr id="108" name="Rectangle 107">
                        <a:extLst>
                          <a:ext uri="{FF2B5EF4-FFF2-40B4-BE49-F238E27FC236}">
                            <a16:creationId xmlns:a16="http://schemas.microsoft.com/office/drawing/2014/main" id="{8CD7864B-ABD5-6B49-A176-EAEADB842B7E}"/>
                          </a:ext>
                        </a:extLst>
                      </p:cNvPr>
                      <p:cNvSpPr/>
                      <p:nvPr/>
                    </p:nvSpPr>
                    <p:spPr>
                      <a:xfrm>
                        <a:off x="56388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A1E4A249-8EEF-A94A-AF6A-670330D1F3FF}"/>
                          </a:ext>
                        </a:extLst>
                      </p:cNvPr>
                      <p:cNvSpPr/>
                      <p:nvPr/>
                    </p:nvSpPr>
                    <p:spPr>
                      <a:xfrm>
                        <a:off x="573024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A13D9D9A-A1EC-7947-A485-BD4324F4C2C6}"/>
                          </a:ext>
                        </a:extLst>
                      </p:cNvPr>
                      <p:cNvSpPr/>
                      <p:nvPr/>
                    </p:nvSpPr>
                    <p:spPr>
                      <a:xfrm>
                        <a:off x="60960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D2CFB5E6-9761-8449-A90B-8908B510A2CE}"/>
                          </a:ext>
                        </a:extLst>
                      </p:cNvPr>
                      <p:cNvSpPr/>
                      <p:nvPr/>
                    </p:nvSpPr>
                    <p:spPr>
                      <a:xfrm>
                        <a:off x="600456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356053C4-06AF-D844-A012-6F345E4675B2}"/>
                          </a:ext>
                        </a:extLst>
                      </p:cNvPr>
                      <p:cNvSpPr/>
                      <p:nvPr/>
                    </p:nvSpPr>
                    <p:spPr>
                      <a:xfrm>
                        <a:off x="591312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E8A154AE-BFB1-044A-B5AF-B1430C8E7EB0}"/>
                          </a:ext>
                        </a:extLst>
                      </p:cNvPr>
                      <p:cNvSpPr/>
                      <p:nvPr/>
                    </p:nvSpPr>
                    <p:spPr>
                      <a:xfrm>
                        <a:off x="5821680" y="3810000"/>
                        <a:ext cx="91440" cy="94129"/>
                      </a:xfrm>
                      <a:prstGeom prst="rect">
                        <a:avLst/>
                      </a:prstGeom>
                      <a:solidFill>
                        <a:srgbClr val="EE795B"/>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3" name="Group 72">
                    <a:extLst>
                      <a:ext uri="{FF2B5EF4-FFF2-40B4-BE49-F238E27FC236}">
                        <a16:creationId xmlns:a16="http://schemas.microsoft.com/office/drawing/2014/main" id="{1E04555D-0D0E-F24C-84B5-E120C3F7FEDE}"/>
                      </a:ext>
                    </a:extLst>
                  </p:cNvPr>
                  <p:cNvGrpSpPr/>
                  <p:nvPr/>
                </p:nvGrpSpPr>
                <p:grpSpPr>
                  <a:xfrm>
                    <a:off x="5486400" y="4024230"/>
                    <a:ext cx="1097280" cy="94129"/>
                    <a:chOff x="5486400" y="3657600"/>
                    <a:chExt cx="1097280" cy="94129"/>
                  </a:xfrm>
                </p:grpSpPr>
                <p:sp>
                  <p:nvSpPr>
                    <p:cNvPr id="88" name="Rectangle 87">
                      <a:extLst>
                        <a:ext uri="{FF2B5EF4-FFF2-40B4-BE49-F238E27FC236}">
                          <a16:creationId xmlns:a16="http://schemas.microsoft.com/office/drawing/2014/main" id="{8F6FD855-904A-7043-A71D-9DFACC2FF0F8}"/>
                        </a:ext>
                      </a:extLst>
                    </p:cNvPr>
                    <p:cNvSpPr/>
                    <p:nvPr/>
                  </p:nvSpPr>
                  <p:spPr>
                    <a:xfrm>
                      <a:off x="54864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67EB5D57-21AA-E847-85E1-48698FB5040A}"/>
                        </a:ext>
                      </a:extLst>
                    </p:cNvPr>
                    <p:cNvSpPr/>
                    <p:nvPr/>
                  </p:nvSpPr>
                  <p:spPr>
                    <a:xfrm>
                      <a:off x="557784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2487AD03-2CBB-104B-99C6-CE4705E41CEF}"/>
                        </a:ext>
                      </a:extLst>
                    </p:cNvPr>
                    <p:cNvSpPr/>
                    <p:nvPr/>
                  </p:nvSpPr>
                  <p:spPr>
                    <a:xfrm>
                      <a:off x="59436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C95A5B8C-1420-0C4B-B11C-52AA05EFA234}"/>
                        </a:ext>
                      </a:extLst>
                    </p:cNvPr>
                    <p:cNvSpPr/>
                    <p:nvPr/>
                  </p:nvSpPr>
                  <p:spPr>
                    <a:xfrm>
                      <a:off x="585216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911286FF-B7CE-0044-BCDB-6C64B0F8A853}"/>
                        </a:ext>
                      </a:extLst>
                    </p:cNvPr>
                    <p:cNvSpPr/>
                    <p:nvPr/>
                  </p:nvSpPr>
                  <p:spPr>
                    <a:xfrm>
                      <a:off x="576072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9ADFA181-145C-1F4E-850C-1FB30C33B784}"/>
                        </a:ext>
                      </a:extLst>
                    </p:cNvPr>
                    <p:cNvSpPr/>
                    <p:nvPr/>
                  </p:nvSpPr>
                  <p:spPr>
                    <a:xfrm>
                      <a:off x="566928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 name="Group 93">
                      <a:extLst>
                        <a:ext uri="{FF2B5EF4-FFF2-40B4-BE49-F238E27FC236}">
                          <a16:creationId xmlns:a16="http://schemas.microsoft.com/office/drawing/2014/main" id="{3E6DF17D-6790-C641-97F2-AB89406247EA}"/>
                        </a:ext>
                      </a:extLst>
                    </p:cNvPr>
                    <p:cNvGrpSpPr/>
                    <p:nvPr/>
                  </p:nvGrpSpPr>
                  <p:grpSpPr>
                    <a:xfrm>
                      <a:off x="6035040" y="3657600"/>
                      <a:ext cx="548640" cy="94129"/>
                      <a:chOff x="5638800" y="3810000"/>
                      <a:chExt cx="548640" cy="94129"/>
                    </a:xfrm>
                  </p:grpSpPr>
                  <p:sp>
                    <p:nvSpPr>
                      <p:cNvPr id="95" name="Rectangle 94">
                        <a:extLst>
                          <a:ext uri="{FF2B5EF4-FFF2-40B4-BE49-F238E27FC236}">
                            <a16:creationId xmlns:a16="http://schemas.microsoft.com/office/drawing/2014/main" id="{B5C67666-F7B7-BF4F-BEF8-E9E061D52DBD}"/>
                          </a:ext>
                        </a:extLst>
                      </p:cNvPr>
                      <p:cNvSpPr/>
                      <p:nvPr/>
                    </p:nvSpPr>
                    <p:spPr>
                      <a:xfrm>
                        <a:off x="56388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9B526847-3BD9-AC4E-94BE-63B0B211D6D8}"/>
                          </a:ext>
                        </a:extLst>
                      </p:cNvPr>
                      <p:cNvSpPr/>
                      <p:nvPr/>
                    </p:nvSpPr>
                    <p:spPr>
                      <a:xfrm>
                        <a:off x="573024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19F47C61-CF8A-AD42-93A8-93651D406CBC}"/>
                          </a:ext>
                        </a:extLst>
                      </p:cNvPr>
                      <p:cNvSpPr/>
                      <p:nvPr/>
                    </p:nvSpPr>
                    <p:spPr>
                      <a:xfrm>
                        <a:off x="60960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A37255AD-463E-0448-818B-509D4366C2AF}"/>
                          </a:ext>
                        </a:extLst>
                      </p:cNvPr>
                      <p:cNvSpPr/>
                      <p:nvPr/>
                    </p:nvSpPr>
                    <p:spPr>
                      <a:xfrm>
                        <a:off x="600456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769EBB3A-5D76-154B-9D87-9213AADF8FF1}"/>
                          </a:ext>
                        </a:extLst>
                      </p:cNvPr>
                      <p:cNvSpPr/>
                      <p:nvPr/>
                    </p:nvSpPr>
                    <p:spPr>
                      <a:xfrm>
                        <a:off x="591312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50F2393A-7108-F349-86FC-F8942F6060AE}"/>
                          </a:ext>
                        </a:extLst>
                      </p:cNvPr>
                      <p:cNvSpPr/>
                      <p:nvPr/>
                    </p:nvSpPr>
                    <p:spPr>
                      <a:xfrm>
                        <a:off x="582168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4" name="Group 73">
                    <a:extLst>
                      <a:ext uri="{FF2B5EF4-FFF2-40B4-BE49-F238E27FC236}">
                        <a16:creationId xmlns:a16="http://schemas.microsoft.com/office/drawing/2014/main" id="{02E430EB-5B09-7642-AC52-B0755EC7E63A}"/>
                      </a:ext>
                    </a:extLst>
                  </p:cNvPr>
                  <p:cNvGrpSpPr/>
                  <p:nvPr/>
                </p:nvGrpSpPr>
                <p:grpSpPr>
                  <a:xfrm>
                    <a:off x="5486400" y="4115670"/>
                    <a:ext cx="1097280" cy="94129"/>
                    <a:chOff x="5486400" y="3657600"/>
                    <a:chExt cx="1097280" cy="94129"/>
                  </a:xfrm>
                </p:grpSpPr>
                <p:sp>
                  <p:nvSpPr>
                    <p:cNvPr id="75" name="Rectangle 74">
                      <a:extLst>
                        <a:ext uri="{FF2B5EF4-FFF2-40B4-BE49-F238E27FC236}">
                          <a16:creationId xmlns:a16="http://schemas.microsoft.com/office/drawing/2014/main" id="{F374102D-85DA-5743-8727-B68CCE62AC75}"/>
                        </a:ext>
                      </a:extLst>
                    </p:cNvPr>
                    <p:cNvSpPr/>
                    <p:nvPr/>
                  </p:nvSpPr>
                  <p:spPr>
                    <a:xfrm>
                      <a:off x="54864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C303E040-9900-7349-80CF-736B046D8163}"/>
                        </a:ext>
                      </a:extLst>
                    </p:cNvPr>
                    <p:cNvSpPr/>
                    <p:nvPr/>
                  </p:nvSpPr>
                  <p:spPr>
                    <a:xfrm>
                      <a:off x="557784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B649233E-B288-A042-84E0-5DC3FED3522E}"/>
                        </a:ext>
                      </a:extLst>
                    </p:cNvPr>
                    <p:cNvSpPr/>
                    <p:nvPr/>
                  </p:nvSpPr>
                  <p:spPr>
                    <a:xfrm>
                      <a:off x="59436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8E3BBBB9-5979-6746-9267-40770DD39E9D}"/>
                        </a:ext>
                      </a:extLst>
                    </p:cNvPr>
                    <p:cNvSpPr/>
                    <p:nvPr/>
                  </p:nvSpPr>
                  <p:spPr>
                    <a:xfrm>
                      <a:off x="585216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ACAF32FA-F498-D543-954C-53AA758EF596}"/>
                        </a:ext>
                      </a:extLst>
                    </p:cNvPr>
                    <p:cNvSpPr/>
                    <p:nvPr/>
                  </p:nvSpPr>
                  <p:spPr>
                    <a:xfrm>
                      <a:off x="576072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11FF169A-CCC1-7F43-9594-670D3246FD56}"/>
                        </a:ext>
                      </a:extLst>
                    </p:cNvPr>
                    <p:cNvSpPr/>
                    <p:nvPr/>
                  </p:nvSpPr>
                  <p:spPr>
                    <a:xfrm>
                      <a:off x="566928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554E9E20-8104-BD41-98AE-9F27C87CACA1}"/>
                        </a:ext>
                      </a:extLst>
                    </p:cNvPr>
                    <p:cNvGrpSpPr/>
                    <p:nvPr/>
                  </p:nvGrpSpPr>
                  <p:grpSpPr>
                    <a:xfrm>
                      <a:off x="6035040" y="3657600"/>
                      <a:ext cx="548640" cy="94129"/>
                      <a:chOff x="5638800" y="3810000"/>
                      <a:chExt cx="548640" cy="94129"/>
                    </a:xfrm>
                  </p:grpSpPr>
                  <p:sp>
                    <p:nvSpPr>
                      <p:cNvPr id="82" name="Rectangle 81">
                        <a:extLst>
                          <a:ext uri="{FF2B5EF4-FFF2-40B4-BE49-F238E27FC236}">
                            <a16:creationId xmlns:a16="http://schemas.microsoft.com/office/drawing/2014/main" id="{8C2445B2-24EF-174A-A442-FB374C8D7376}"/>
                          </a:ext>
                        </a:extLst>
                      </p:cNvPr>
                      <p:cNvSpPr/>
                      <p:nvPr/>
                    </p:nvSpPr>
                    <p:spPr>
                      <a:xfrm>
                        <a:off x="5638800" y="3810000"/>
                        <a:ext cx="91440" cy="94129"/>
                      </a:xfrm>
                      <a:prstGeom prst="rect">
                        <a:avLst/>
                      </a:prstGeom>
                      <a:solidFill>
                        <a:srgbClr val="EE795B"/>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F1AD0AB3-7DF3-7F4E-9E21-C7249912AC0D}"/>
                          </a:ext>
                        </a:extLst>
                      </p:cNvPr>
                      <p:cNvSpPr/>
                      <p:nvPr/>
                    </p:nvSpPr>
                    <p:spPr>
                      <a:xfrm>
                        <a:off x="573024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659931CD-D641-FC4B-B1DE-91EF4870FEBD}"/>
                          </a:ext>
                        </a:extLst>
                      </p:cNvPr>
                      <p:cNvSpPr/>
                      <p:nvPr/>
                    </p:nvSpPr>
                    <p:spPr>
                      <a:xfrm>
                        <a:off x="60960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48FB45A6-2C5A-1E48-A6D3-E880C8D2F800}"/>
                          </a:ext>
                        </a:extLst>
                      </p:cNvPr>
                      <p:cNvSpPr/>
                      <p:nvPr/>
                    </p:nvSpPr>
                    <p:spPr>
                      <a:xfrm>
                        <a:off x="6004560" y="3810000"/>
                        <a:ext cx="91440" cy="94129"/>
                      </a:xfrm>
                      <a:prstGeom prst="rect">
                        <a:avLst/>
                      </a:prstGeom>
                      <a:solidFill>
                        <a:srgbClr val="EE795B"/>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BC9D54C1-2715-354B-B9EE-42D6E925C109}"/>
                          </a:ext>
                        </a:extLst>
                      </p:cNvPr>
                      <p:cNvSpPr/>
                      <p:nvPr/>
                    </p:nvSpPr>
                    <p:spPr>
                      <a:xfrm>
                        <a:off x="591312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0F1DA781-954F-B44F-9E46-B63A160C1729}"/>
                          </a:ext>
                        </a:extLst>
                      </p:cNvPr>
                      <p:cNvSpPr/>
                      <p:nvPr/>
                    </p:nvSpPr>
                    <p:spPr>
                      <a:xfrm>
                        <a:off x="582168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9" name="Group 8">
                  <a:extLst>
                    <a:ext uri="{FF2B5EF4-FFF2-40B4-BE49-F238E27FC236}">
                      <a16:creationId xmlns:a16="http://schemas.microsoft.com/office/drawing/2014/main" id="{90030403-0706-BF44-BEC4-20D2C64CE573}"/>
                    </a:ext>
                  </a:extLst>
                </p:cNvPr>
                <p:cNvGrpSpPr/>
                <p:nvPr/>
              </p:nvGrpSpPr>
              <p:grpSpPr>
                <a:xfrm>
                  <a:off x="5577840" y="3559001"/>
                  <a:ext cx="914400" cy="94129"/>
                  <a:chOff x="5669280" y="3650876"/>
                  <a:chExt cx="914400" cy="94129"/>
                </a:xfrm>
              </p:grpSpPr>
              <p:sp>
                <p:nvSpPr>
                  <p:cNvPr id="58" name="Rectangle 57">
                    <a:extLst>
                      <a:ext uri="{FF2B5EF4-FFF2-40B4-BE49-F238E27FC236}">
                        <a16:creationId xmlns:a16="http://schemas.microsoft.com/office/drawing/2014/main" id="{7F7221C2-5925-3B48-8E61-8C2B1AF3F122}"/>
                      </a:ext>
                    </a:extLst>
                  </p:cNvPr>
                  <p:cNvSpPr/>
                  <p:nvPr/>
                </p:nvSpPr>
                <p:spPr>
                  <a:xfrm>
                    <a:off x="5943600" y="3650876"/>
                    <a:ext cx="91440" cy="94129"/>
                  </a:xfrm>
                  <a:prstGeom prst="rect">
                    <a:avLst/>
                  </a:prstGeom>
                  <a:solidFill>
                    <a:srgbClr val="EE795B"/>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B5C1D3F-1A16-7840-BA37-8509AC61D2D8}"/>
                      </a:ext>
                    </a:extLst>
                  </p:cNvPr>
                  <p:cNvSpPr/>
                  <p:nvPr/>
                </p:nvSpPr>
                <p:spPr>
                  <a:xfrm>
                    <a:off x="5852160" y="3650876"/>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F46A3023-F5CD-AA4F-AA42-0E7F79F87EDC}"/>
                      </a:ext>
                    </a:extLst>
                  </p:cNvPr>
                  <p:cNvSpPr/>
                  <p:nvPr/>
                </p:nvSpPr>
                <p:spPr>
                  <a:xfrm>
                    <a:off x="5760720" y="3650876"/>
                    <a:ext cx="91440" cy="94129"/>
                  </a:xfrm>
                  <a:prstGeom prst="rect">
                    <a:avLst/>
                  </a:prstGeom>
                  <a:solidFill>
                    <a:srgbClr val="EE795B"/>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4066ABB-70B4-A746-A0AA-FD852E0A6A45}"/>
                      </a:ext>
                    </a:extLst>
                  </p:cNvPr>
                  <p:cNvSpPr/>
                  <p:nvPr/>
                </p:nvSpPr>
                <p:spPr>
                  <a:xfrm>
                    <a:off x="5669280" y="3650876"/>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B3EAC91D-5528-1A42-BF13-852ECBB426C7}"/>
                      </a:ext>
                    </a:extLst>
                  </p:cNvPr>
                  <p:cNvGrpSpPr/>
                  <p:nvPr/>
                </p:nvGrpSpPr>
                <p:grpSpPr>
                  <a:xfrm>
                    <a:off x="6035040" y="3650876"/>
                    <a:ext cx="548640" cy="94129"/>
                    <a:chOff x="5638800" y="3803276"/>
                    <a:chExt cx="548640" cy="94129"/>
                  </a:xfrm>
                </p:grpSpPr>
                <p:sp>
                  <p:nvSpPr>
                    <p:cNvPr id="63" name="Rectangle 62">
                      <a:extLst>
                        <a:ext uri="{FF2B5EF4-FFF2-40B4-BE49-F238E27FC236}">
                          <a16:creationId xmlns:a16="http://schemas.microsoft.com/office/drawing/2014/main" id="{F5AD6E97-4635-9D49-9C62-64F5487A03C9}"/>
                        </a:ext>
                      </a:extLst>
                    </p:cNvPr>
                    <p:cNvSpPr/>
                    <p:nvPr/>
                  </p:nvSpPr>
                  <p:spPr>
                    <a:xfrm>
                      <a:off x="5638800" y="3803276"/>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4EE35D9A-ED88-7043-B242-56EDE46CD677}"/>
                        </a:ext>
                      </a:extLst>
                    </p:cNvPr>
                    <p:cNvSpPr/>
                    <p:nvPr/>
                  </p:nvSpPr>
                  <p:spPr>
                    <a:xfrm>
                      <a:off x="5730240" y="3803276"/>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1752A9A5-6ADC-E14D-AB5D-7F8875E5F1E0}"/>
                        </a:ext>
                      </a:extLst>
                    </p:cNvPr>
                    <p:cNvSpPr/>
                    <p:nvPr/>
                  </p:nvSpPr>
                  <p:spPr>
                    <a:xfrm>
                      <a:off x="6096000" y="3803276"/>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2A8C8D68-7B8A-7740-831B-0E9709A3F836}"/>
                        </a:ext>
                      </a:extLst>
                    </p:cNvPr>
                    <p:cNvSpPr/>
                    <p:nvPr/>
                  </p:nvSpPr>
                  <p:spPr>
                    <a:xfrm>
                      <a:off x="6004560" y="3803276"/>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7ADFCDC3-AC2C-A641-AF10-CE88E0CDA3E7}"/>
                        </a:ext>
                      </a:extLst>
                    </p:cNvPr>
                    <p:cNvSpPr/>
                    <p:nvPr/>
                  </p:nvSpPr>
                  <p:spPr>
                    <a:xfrm>
                      <a:off x="5913120" y="3803276"/>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825EBEFF-C363-1A42-954C-1BBA91908A37}"/>
                        </a:ext>
                      </a:extLst>
                    </p:cNvPr>
                    <p:cNvSpPr/>
                    <p:nvPr/>
                  </p:nvSpPr>
                  <p:spPr>
                    <a:xfrm>
                      <a:off x="5821680" y="3803276"/>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 name="Group 9">
                  <a:extLst>
                    <a:ext uri="{FF2B5EF4-FFF2-40B4-BE49-F238E27FC236}">
                      <a16:creationId xmlns:a16="http://schemas.microsoft.com/office/drawing/2014/main" id="{338E3D3B-5CD8-6044-9D23-5D3E7BB81663}"/>
                    </a:ext>
                  </a:extLst>
                </p:cNvPr>
                <p:cNvGrpSpPr/>
                <p:nvPr/>
              </p:nvGrpSpPr>
              <p:grpSpPr>
                <a:xfrm>
                  <a:off x="5577840" y="4207110"/>
                  <a:ext cx="914400" cy="94129"/>
                  <a:chOff x="5669280" y="3657600"/>
                  <a:chExt cx="914400" cy="94129"/>
                </a:xfrm>
              </p:grpSpPr>
              <p:sp>
                <p:nvSpPr>
                  <p:cNvPr id="47" name="Rectangle 46">
                    <a:extLst>
                      <a:ext uri="{FF2B5EF4-FFF2-40B4-BE49-F238E27FC236}">
                        <a16:creationId xmlns:a16="http://schemas.microsoft.com/office/drawing/2014/main" id="{0550C4BF-7412-4F40-ABB9-25F9EF7F0DE9}"/>
                      </a:ext>
                    </a:extLst>
                  </p:cNvPr>
                  <p:cNvSpPr/>
                  <p:nvPr/>
                </p:nvSpPr>
                <p:spPr>
                  <a:xfrm>
                    <a:off x="59436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9C9E7645-5EA4-8342-9CBB-EBD381EC8AB7}"/>
                      </a:ext>
                    </a:extLst>
                  </p:cNvPr>
                  <p:cNvSpPr/>
                  <p:nvPr/>
                </p:nvSpPr>
                <p:spPr>
                  <a:xfrm>
                    <a:off x="585216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9EAE0D8C-B398-3F41-8973-9AA7A542F266}"/>
                      </a:ext>
                    </a:extLst>
                  </p:cNvPr>
                  <p:cNvSpPr/>
                  <p:nvPr/>
                </p:nvSpPr>
                <p:spPr>
                  <a:xfrm>
                    <a:off x="576072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06791F05-2B32-3948-A3F8-77F07DE5B1E2}"/>
                      </a:ext>
                    </a:extLst>
                  </p:cNvPr>
                  <p:cNvSpPr/>
                  <p:nvPr/>
                </p:nvSpPr>
                <p:spPr>
                  <a:xfrm>
                    <a:off x="566928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FDA6394E-91E0-8147-9916-B6631D9D1F26}"/>
                      </a:ext>
                    </a:extLst>
                  </p:cNvPr>
                  <p:cNvGrpSpPr/>
                  <p:nvPr/>
                </p:nvGrpSpPr>
                <p:grpSpPr>
                  <a:xfrm>
                    <a:off x="6035040" y="3657600"/>
                    <a:ext cx="548640" cy="94129"/>
                    <a:chOff x="5638800" y="3810000"/>
                    <a:chExt cx="548640" cy="94129"/>
                  </a:xfrm>
                </p:grpSpPr>
                <p:sp>
                  <p:nvSpPr>
                    <p:cNvPr id="52" name="Rectangle 51">
                      <a:extLst>
                        <a:ext uri="{FF2B5EF4-FFF2-40B4-BE49-F238E27FC236}">
                          <a16:creationId xmlns:a16="http://schemas.microsoft.com/office/drawing/2014/main" id="{D13F00F9-87BB-464F-B2DD-8F16918FC0C3}"/>
                        </a:ext>
                      </a:extLst>
                    </p:cNvPr>
                    <p:cNvSpPr/>
                    <p:nvPr/>
                  </p:nvSpPr>
                  <p:spPr>
                    <a:xfrm>
                      <a:off x="56388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E25AD7D6-E6F7-874B-9071-C27B391DEBD9}"/>
                        </a:ext>
                      </a:extLst>
                    </p:cNvPr>
                    <p:cNvSpPr/>
                    <p:nvPr/>
                  </p:nvSpPr>
                  <p:spPr>
                    <a:xfrm>
                      <a:off x="573024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6DC6337-1138-5548-8138-916153F6B5EB}"/>
                        </a:ext>
                      </a:extLst>
                    </p:cNvPr>
                    <p:cNvSpPr/>
                    <p:nvPr/>
                  </p:nvSpPr>
                  <p:spPr>
                    <a:xfrm>
                      <a:off x="60960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D57143D-C0AF-EB4C-B3F7-6C414DD4DE73}"/>
                        </a:ext>
                      </a:extLst>
                    </p:cNvPr>
                    <p:cNvSpPr/>
                    <p:nvPr/>
                  </p:nvSpPr>
                  <p:spPr>
                    <a:xfrm>
                      <a:off x="600456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97B2DB66-18E0-2A41-A90A-591078AE3F64}"/>
                        </a:ext>
                      </a:extLst>
                    </p:cNvPr>
                    <p:cNvSpPr/>
                    <p:nvPr/>
                  </p:nvSpPr>
                  <p:spPr>
                    <a:xfrm>
                      <a:off x="591312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F762B6B1-61CA-8443-B375-BD2087351310}"/>
                        </a:ext>
                      </a:extLst>
                    </p:cNvPr>
                    <p:cNvSpPr/>
                    <p:nvPr/>
                  </p:nvSpPr>
                  <p:spPr>
                    <a:xfrm>
                      <a:off x="582168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 name="Group 10">
                  <a:extLst>
                    <a:ext uri="{FF2B5EF4-FFF2-40B4-BE49-F238E27FC236}">
                      <a16:creationId xmlns:a16="http://schemas.microsoft.com/office/drawing/2014/main" id="{1DCE43F2-AD10-2649-AB9D-00F0F3913C5F}"/>
                    </a:ext>
                  </a:extLst>
                </p:cNvPr>
                <p:cNvGrpSpPr/>
                <p:nvPr/>
              </p:nvGrpSpPr>
              <p:grpSpPr>
                <a:xfrm>
                  <a:off x="5669280" y="3470469"/>
                  <a:ext cx="731520" cy="94129"/>
                  <a:chOff x="5852160" y="3657600"/>
                  <a:chExt cx="731520" cy="94129"/>
                </a:xfrm>
              </p:grpSpPr>
              <p:sp>
                <p:nvSpPr>
                  <p:cNvPr id="38" name="Rectangle 37">
                    <a:extLst>
                      <a:ext uri="{FF2B5EF4-FFF2-40B4-BE49-F238E27FC236}">
                        <a16:creationId xmlns:a16="http://schemas.microsoft.com/office/drawing/2014/main" id="{632FB233-2089-6C46-8349-A979E0263031}"/>
                      </a:ext>
                    </a:extLst>
                  </p:cNvPr>
                  <p:cNvSpPr/>
                  <p:nvPr/>
                </p:nvSpPr>
                <p:spPr>
                  <a:xfrm>
                    <a:off x="59436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EA825D8-AD20-714D-943B-7DA853A63EF8}"/>
                      </a:ext>
                    </a:extLst>
                  </p:cNvPr>
                  <p:cNvSpPr/>
                  <p:nvPr/>
                </p:nvSpPr>
                <p:spPr>
                  <a:xfrm>
                    <a:off x="585216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2000265A-8B65-6940-83DE-EB0C5C6C5198}"/>
                      </a:ext>
                    </a:extLst>
                  </p:cNvPr>
                  <p:cNvGrpSpPr/>
                  <p:nvPr/>
                </p:nvGrpSpPr>
                <p:grpSpPr>
                  <a:xfrm>
                    <a:off x="6035040" y="3657600"/>
                    <a:ext cx="548640" cy="94129"/>
                    <a:chOff x="5638800" y="3810000"/>
                    <a:chExt cx="548640" cy="94129"/>
                  </a:xfrm>
                </p:grpSpPr>
                <p:sp>
                  <p:nvSpPr>
                    <p:cNvPr id="41" name="Rectangle 40">
                      <a:extLst>
                        <a:ext uri="{FF2B5EF4-FFF2-40B4-BE49-F238E27FC236}">
                          <a16:creationId xmlns:a16="http://schemas.microsoft.com/office/drawing/2014/main" id="{052E2DEB-1CFB-F54E-9220-56FB09070706}"/>
                        </a:ext>
                      </a:extLst>
                    </p:cNvPr>
                    <p:cNvSpPr/>
                    <p:nvPr/>
                  </p:nvSpPr>
                  <p:spPr>
                    <a:xfrm>
                      <a:off x="56388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999EFB06-2138-4848-B959-1EE4AE2D6980}"/>
                        </a:ext>
                      </a:extLst>
                    </p:cNvPr>
                    <p:cNvSpPr/>
                    <p:nvPr/>
                  </p:nvSpPr>
                  <p:spPr>
                    <a:xfrm>
                      <a:off x="573024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9BA3404-A56C-E742-A719-AC8D818D5DBA}"/>
                        </a:ext>
                      </a:extLst>
                    </p:cNvPr>
                    <p:cNvSpPr/>
                    <p:nvPr/>
                  </p:nvSpPr>
                  <p:spPr>
                    <a:xfrm>
                      <a:off x="60960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6F80B9B-83E4-C04A-A9F4-9ED949CB251A}"/>
                        </a:ext>
                      </a:extLst>
                    </p:cNvPr>
                    <p:cNvSpPr/>
                    <p:nvPr/>
                  </p:nvSpPr>
                  <p:spPr>
                    <a:xfrm>
                      <a:off x="600456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DBFDFB6-6931-9644-8A7D-80D43412A6B5}"/>
                        </a:ext>
                      </a:extLst>
                    </p:cNvPr>
                    <p:cNvSpPr/>
                    <p:nvPr/>
                  </p:nvSpPr>
                  <p:spPr>
                    <a:xfrm>
                      <a:off x="591312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52E4ACD-E3B6-6047-89FC-B8BE0AEC7087}"/>
                        </a:ext>
                      </a:extLst>
                    </p:cNvPr>
                    <p:cNvSpPr/>
                    <p:nvPr/>
                  </p:nvSpPr>
                  <p:spPr>
                    <a:xfrm>
                      <a:off x="582168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 name="Group 11">
                  <a:extLst>
                    <a:ext uri="{FF2B5EF4-FFF2-40B4-BE49-F238E27FC236}">
                      <a16:creationId xmlns:a16="http://schemas.microsoft.com/office/drawing/2014/main" id="{FCEB2CA3-2FCC-8947-8C43-464046F315E9}"/>
                    </a:ext>
                  </a:extLst>
                </p:cNvPr>
                <p:cNvGrpSpPr/>
                <p:nvPr/>
              </p:nvGrpSpPr>
              <p:grpSpPr>
                <a:xfrm>
                  <a:off x="5669280" y="4301137"/>
                  <a:ext cx="731520" cy="94129"/>
                  <a:chOff x="5852160" y="3657600"/>
                  <a:chExt cx="731520" cy="94129"/>
                </a:xfrm>
              </p:grpSpPr>
              <p:sp>
                <p:nvSpPr>
                  <p:cNvPr id="29" name="Rectangle 28">
                    <a:extLst>
                      <a:ext uri="{FF2B5EF4-FFF2-40B4-BE49-F238E27FC236}">
                        <a16:creationId xmlns:a16="http://schemas.microsoft.com/office/drawing/2014/main" id="{977B49D9-060F-B54E-889F-693800DD79EA}"/>
                      </a:ext>
                    </a:extLst>
                  </p:cNvPr>
                  <p:cNvSpPr/>
                  <p:nvPr/>
                </p:nvSpPr>
                <p:spPr>
                  <a:xfrm>
                    <a:off x="59436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4D9D20B-16AD-D343-BCFA-5736846B8A04}"/>
                      </a:ext>
                    </a:extLst>
                  </p:cNvPr>
                  <p:cNvSpPr/>
                  <p:nvPr/>
                </p:nvSpPr>
                <p:spPr>
                  <a:xfrm>
                    <a:off x="585216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A855E319-3BE4-414F-ABCB-BCD3318CE58B}"/>
                      </a:ext>
                    </a:extLst>
                  </p:cNvPr>
                  <p:cNvGrpSpPr/>
                  <p:nvPr/>
                </p:nvGrpSpPr>
                <p:grpSpPr>
                  <a:xfrm>
                    <a:off x="6035040" y="3657600"/>
                    <a:ext cx="548640" cy="94129"/>
                    <a:chOff x="5638800" y="3810000"/>
                    <a:chExt cx="548640" cy="94129"/>
                  </a:xfrm>
                </p:grpSpPr>
                <p:sp>
                  <p:nvSpPr>
                    <p:cNvPr id="32" name="Rectangle 31">
                      <a:extLst>
                        <a:ext uri="{FF2B5EF4-FFF2-40B4-BE49-F238E27FC236}">
                          <a16:creationId xmlns:a16="http://schemas.microsoft.com/office/drawing/2014/main" id="{B30589CD-5A94-2841-9526-134971D7D522}"/>
                        </a:ext>
                      </a:extLst>
                    </p:cNvPr>
                    <p:cNvSpPr/>
                    <p:nvPr/>
                  </p:nvSpPr>
                  <p:spPr>
                    <a:xfrm>
                      <a:off x="5638800" y="3810000"/>
                      <a:ext cx="91440" cy="94129"/>
                    </a:xfrm>
                    <a:prstGeom prst="rect">
                      <a:avLst/>
                    </a:prstGeom>
                    <a:solidFill>
                      <a:srgbClr val="EE795B"/>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4AC6B44-64FE-F948-9AF7-FD5BC82B067B}"/>
                        </a:ext>
                      </a:extLst>
                    </p:cNvPr>
                    <p:cNvSpPr/>
                    <p:nvPr/>
                  </p:nvSpPr>
                  <p:spPr>
                    <a:xfrm>
                      <a:off x="573024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3BD6ECF-6384-D442-9DDD-804062C643E7}"/>
                        </a:ext>
                      </a:extLst>
                    </p:cNvPr>
                    <p:cNvSpPr/>
                    <p:nvPr/>
                  </p:nvSpPr>
                  <p:spPr>
                    <a:xfrm>
                      <a:off x="60960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35CEFD5-A4F3-384C-9DB4-B94D0839E647}"/>
                        </a:ext>
                      </a:extLst>
                    </p:cNvPr>
                    <p:cNvSpPr/>
                    <p:nvPr/>
                  </p:nvSpPr>
                  <p:spPr>
                    <a:xfrm>
                      <a:off x="600456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B940EB7F-F989-EE41-A00F-9DFFC972FE56}"/>
                        </a:ext>
                      </a:extLst>
                    </p:cNvPr>
                    <p:cNvSpPr/>
                    <p:nvPr/>
                  </p:nvSpPr>
                  <p:spPr>
                    <a:xfrm>
                      <a:off x="5913120" y="3810000"/>
                      <a:ext cx="91440" cy="94129"/>
                    </a:xfrm>
                    <a:prstGeom prst="rect">
                      <a:avLst/>
                    </a:prstGeom>
                    <a:solidFill>
                      <a:srgbClr val="EE795B"/>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4C152C7-5A36-5A45-BFCD-4C50C81153C5}"/>
                        </a:ext>
                      </a:extLst>
                    </p:cNvPr>
                    <p:cNvSpPr/>
                    <p:nvPr/>
                  </p:nvSpPr>
                  <p:spPr>
                    <a:xfrm>
                      <a:off x="582168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 name="Group 12">
                  <a:extLst>
                    <a:ext uri="{FF2B5EF4-FFF2-40B4-BE49-F238E27FC236}">
                      <a16:creationId xmlns:a16="http://schemas.microsoft.com/office/drawing/2014/main" id="{34A58295-FD9A-144C-9A96-D12E9117FB33}"/>
                    </a:ext>
                  </a:extLst>
                </p:cNvPr>
                <p:cNvGrpSpPr/>
                <p:nvPr/>
              </p:nvGrpSpPr>
              <p:grpSpPr>
                <a:xfrm>
                  <a:off x="5760720" y="3375213"/>
                  <a:ext cx="548640" cy="94129"/>
                  <a:chOff x="5852160" y="3657600"/>
                  <a:chExt cx="548640" cy="94129"/>
                </a:xfrm>
              </p:grpSpPr>
              <p:sp>
                <p:nvSpPr>
                  <p:cNvPr id="22" name="Rectangle 21">
                    <a:extLst>
                      <a:ext uri="{FF2B5EF4-FFF2-40B4-BE49-F238E27FC236}">
                        <a16:creationId xmlns:a16="http://schemas.microsoft.com/office/drawing/2014/main" id="{5CB53A5B-9D47-5F47-A542-4586EE2E0221}"/>
                      </a:ext>
                    </a:extLst>
                  </p:cNvPr>
                  <p:cNvSpPr/>
                  <p:nvPr/>
                </p:nvSpPr>
                <p:spPr>
                  <a:xfrm>
                    <a:off x="59436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BC042D7-0756-5243-A83E-6E82ED8442CC}"/>
                      </a:ext>
                    </a:extLst>
                  </p:cNvPr>
                  <p:cNvSpPr/>
                  <p:nvPr/>
                </p:nvSpPr>
                <p:spPr>
                  <a:xfrm>
                    <a:off x="585216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5A4FC52-8F1C-CF4B-A3B2-0850B53A46DF}"/>
                      </a:ext>
                    </a:extLst>
                  </p:cNvPr>
                  <p:cNvGrpSpPr/>
                  <p:nvPr/>
                </p:nvGrpSpPr>
                <p:grpSpPr>
                  <a:xfrm>
                    <a:off x="6035040" y="3657600"/>
                    <a:ext cx="365760" cy="94129"/>
                    <a:chOff x="5638800" y="3810000"/>
                    <a:chExt cx="365760" cy="94129"/>
                  </a:xfrm>
                </p:grpSpPr>
                <p:sp>
                  <p:nvSpPr>
                    <p:cNvPr id="25" name="Rectangle 24">
                      <a:extLst>
                        <a:ext uri="{FF2B5EF4-FFF2-40B4-BE49-F238E27FC236}">
                          <a16:creationId xmlns:a16="http://schemas.microsoft.com/office/drawing/2014/main" id="{BCB3AC9B-5A40-4B42-9915-F1E420F4B19D}"/>
                        </a:ext>
                      </a:extLst>
                    </p:cNvPr>
                    <p:cNvSpPr/>
                    <p:nvPr/>
                  </p:nvSpPr>
                  <p:spPr>
                    <a:xfrm>
                      <a:off x="56388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563FCCC-3A62-3D43-9AC4-2E4DD0795B9D}"/>
                        </a:ext>
                      </a:extLst>
                    </p:cNvPr>
                    <p:cNvSpPr/>
                    <p:nvPr/>
                  </p:nvSpPr>
                  <p:spPr>
                    <a:xfrm>
                      <a:off x="573024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B97E986-3417-F245-8EE7-A76AE1771506}"/>
                        </a:ext>
                      </a:extLst>
                    </p:cNvPr>
                    <p:cNvSpPr/>
                    <p:nvPr/>
                  </p:nvSpPr>
                  <p:spPr>
                    <a:xfrm>
                      <a:off x="591312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ED518BA-1CED-FD43-B0C2-CD4866CB5E55}"/>
                        </a:ext>
                      </a:extLst>
                    </p:cNvPr>
                    <p:cNvSpPr/>
                    <p:nvPr/>
                  </p:nvSpPr>
                  <p:spPr>
                    <a:xfrm>
                      <a:off x="582168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 name="Group 13">
                  <a:extLst>
                    <a:ext uri="{FF2B5EF4-FFF2-40B4-BE49-F238E27FC236}">
                      <a16:creationId xmlns:a16="http://schemas.microsoft.com/office/drawing/2014/main" id="{B37ADE1A-6B79-EE47-81F3-B1B85EB640C8}"/>
                    </a:ext>
                  </a:extLst>
                </p:cNvPr>
                <p:cNvGrpSpPr/>
                <p:nvPr/>
              </p:nvGrpSpPr>
              <p:grpSpPr>
                <a:xfrm>
                  <a:off x="5760720" y="4395844"/>
                  <a:ext cx="548640" cy="94129"/>
                  <a:chOff x="5852160" y="3657600"/>
                  <a:chExt cx="548640" cy="94129"/>
                </a:xfrm>
              </p:grpSpPr>
              <p:sp>
                <p:nvSpPr>
                  <p:cNvPr id="15" name="Rectangle 14">
                    <a:extLst>
                      <a:ext uri="{FF2B5EF4-FFF2-40B4-BE49-F238E27FC236}">
                        <a16:creationId xmlns:a16="http://schemas.microsoft.com/office/drawing/2014/main" id="{CF172535-2E6D-444A-9937-A6C315880BC8}"/>
                      </a:ext>
                    </a:extLst>
                  </p:cNvPr>
                  <p:cNvSpPr/>
                  <p:nvPr/>
                </p:nvSpPr>
                <p:spPr>
                  <a:xfrm>
                    <a:off x="59436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A2F578C-998A-A54C-AC1A-31BEF4C16174}"/>
                      </a:ext>
                    </a:extLst>
                  </p:cNvPr>
                  <p:cNvSpPr/>
                  <p:nvPr/>
                </p:nvSpPr>
                <p:spPr>
                  <a:xfrm>
                    <a:off x="585216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4596CC06-AD71-7D41-9C0E-9FFEF95093B9}"/>
                      </a:ext>
                    </a:extLst>
                  </p:cNvPr>
                  <p:cNvGrpSpPr/>
                  <p:nvPr/>
                </p:nvGrpSpPr>
                <p:grpSpPr>
                  <a:xfrm>
                    <a:off x="6035040" y="3657600"/>
                    <a:ext cx="365760" cy="94129"/>
                    <a:chOff x="5638800" y="3810000"/>
                    <a:chExt cx="365760" cy="94129"/>
                  </a:xfrm>
                </p:grpSpPr>
                <p:sp>
                  <p:nvSpPr>
                    <p:cNvPr id="18" name="Rectangle 17">
                      <a:extLst>
                        <a:ext uri="{FF2B5EF4-FFF2-40B4-BE49-F238E27FC236}">
                          <a16:creationId xmlns:a16="http://schemas.microsoft.com/office/drawing/2014/main" id="{65D3387D-1225-1A44-94A5-413A2A38DAFE}"/>
                        </a:ext>
                      </a:extLst>
                    </p:cNvPr>
                    <p:cNvSpPr/>
                    <p:nvPr/>
                  </p:nvSpPr>
                  <p:spPr>
                    <a:xfrm>
                      <a:off x="56388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DF90A6C-ABDA-C841-B2B1-BD5CB2FE6EE7}"/>
                        </a:ext>
                      </a:extLst>
                    </p:cNvPr>
                    <p:cNvSpPr/>
                    <p:nvPr/>
                  </p:nvSpPr>
                  <p:spPr>
                    <a:xfrm>
                      <a:off x="573024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4C9F676-AC13-9F43-8D58-3CC967D76729}"/>
                        </a:ext>
                      </a:extLst>
                    </p:cNvPr>
                    <p:cNvSpPr/>
                    <p:nvPr/>
                  </p:nvSpPr>
                  <p:spPr>
                    <a:xfrm>
                      <a:off x="591312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E5A2D89-1028-A347-8564-F6B3A21B0883}"/>
                        </a:ext>
                      </a:extLst>
                    </p:cNvPr>
                    <p:cNvSpPr/>
                    <p:nvPr/>
                  </p:nvSpPr>
                  <p:spPr>
                    <a:xfrm>
                      <a:off x="582168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nvGrpSpPr>
            <p:cNvPr id="153" name="Group 152">
              <a:extLst>
                <a:ext uri="{FF2B5EF4-FFF2-40B4-BE49-F238E27FC236}">
                  <a16:creationId xmlns:a16="http://schemas.microsoft.com/office/drawing/2014/main" id="{B18DFA7B-1EE8-4941-B91F-F30F7E42D0E9}"/>
                </a:ext>
              </a:extLst>
            </p:cNvPr>
            <p:cNvGrpSpPr/>
            <p:nvPr/>
          </p:nvGrpSpPr>
          <p:grpSpPr>
            <a:xfrm>
              <a:off x="4214115" y="1866422"/>
              <a:ext cx="1325880" cy="1325880"/>
              <a:chOff x="5288057" y="3361471"/>
              <a:chExt cx="1325880" cy="1325880"/>
            </a:xfrm>
          </p:grpSpPr>
          <p:sp>
            <p:nvSpPr>
              <p:cNvPr id="154" name="Oval 153">
                <a:extLst>
                  <a:ext uri="{FF2B5EF4-FFF2-40B4-BE49-F238E27FC236}">
                    <a16:creationId xmlns:a16="http://schemas.microsoft.com/office/drawing/2014/main" id="{B4359E67-2AED-CF49-85FE-8989D4AF3EF0}"/>
                  </a:ext>
                </a:extLst>
              </p:cNvPr>
              <p:cNvSpPr/>
              <p:nvPr/>
            </p:nvSpPr>
            <p:spPr>
              <a:xfrm>
                <a:off x="5288057" y="3361471"/>
                <a:ext cx="1325880" cy="1325880"/>
              </a:xfrm>
              <a:prstGeom prst="ellipse">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5" name="Group 154">
                <a:extLst>
                  <a:ext uri="{FF2B5EF4-FFF2-40B4-BE49-F238E27FC236}">
                    <a16:creationId xmlns:a16="http://schemas.microsoft.com/office/drawing/2014/main" id="{F90EC510-80AF-1B4D-A103-2E456EE28787}"/>
                  </a:ext>
                </a:extLst>
              </p:cNvPr>
              <p:cNvGrpSpPr/>
              <p:nvPr/>
            </p:nvGrpSpPr>
            <p:grpSpPr>
              <a:xfrm>
                <a:off x="5486400" y="3474720"/>
                <a:ext cx="915746" cy="1097280"/>
                <a:chOff x="5486400" y="3474720"/>
                <a:chExt cx="915746" cy="1097280"/>
              </a:xfrm>
            </p:grpSpPr>
            <p:grpSp>
              <p:nvGrpSpPr>
                <p:cNvPr id="156" name="Group 155">
                  <a:extLst>
                    <a:ext uri="{FF2B5EF4-FFF2-40B4-BE49-F238E27FC236}">
                      <a16:creationId xmlns:a16="http://schemas.microsoft.com/office/drawing/2014/main" id="{04B7A13C-E857-0643-9253-12A9206E8AB3}"/>
                    </a:ext>
                  </a:extLst>
                </p:cNvPr>
                <p:cNvGrpSpPr/>
                <p:nvPr/>
              </p:nvGrpSpPr>
              <p:grpSpPr>
                <a:xfrm>
                  <a:off x="5486400" y="3657600"/>
                  <a:ext cx="915746" cy="182880"/>
                  <a:chOff x="5486400" y="3657600"/>
                  <a:chExt cx="915746" cy="182880"/>
                </a:xfrm>
              </p:grpSpPr>
              <p:sp>
                <p:nvSpPr>
                  <p:cNvPr id="183" name="Rectangle 182">
                    <a:extLst>
                      <a:ext uri="{FF2B5EF4-FFF2-40B4-BE49-F238E27FC236}">
                        <a16:creationId xmlns:a16="http://schemas.microsoft.com/office/drawing/2014/main" id="{F90E39B8-08F7-3846-9400-31BDCF1EC03F}"/>
                      </a:ext>
                    </a:extLst>
                  </p:cNvPr>
                  <p:cNvSpPr/>
                  <p:nvPr/>
                </p:nvSpPr>
                <p:spPr>
                  <a:xfrm>
                    <a:off x="5486400" y="3657600"/>
                    <a:ext cx="184226" cy="182880"/>
                  </a:xfrm>
                  <a:prstGeom prst="rect">
                    <a:avLst/>
                  </a:prstGeom>
                  <a:solidFill>
                    <a:srgbClr val="EE795B"/>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4E8A592D-F145-534A-B3F2-A0E6F458DE59}"/>
                      </a:ext>
                    </a:extLst>
                  </p:cNvPr>
                  <p:cNvSpPr/>
                  <p:nvPr/>
                </p:nvSpPr>
                <p:spPr>
                  <a:xfrm>
                    <a:off x="5669280" y="3657600"/>
                    <a:ext cx="184226" cy="182880"/>
                  </a:xfrm>
                  <a:prstGeom prst="rect">
                    <a:avLst/>
                  </a:prstGeom>
                  <a:solidFill>
                    <a:srgbClr val="EE795B"/>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7528511E-52B4-2D47-B8DF-CDC75589AF9A}"/>
                      </a:ext>
                    </a:extLst>
                  </p:cNvPr>
                  <p:cNvSpPr/>
                  <p:nvPr/>
                </p:nvSpPr>
                <p:spPr>
                  <a:xfrm>
                    <a:off x="5852160" y="3657600"/>
                    <a:ext cx="184226" cy="18288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a:extLst>
                      <a:ext uri="{FF2B5EF4-FFF2-40B4-BE49-F238E27FC236}">
                        <a16:creationId xmlns:a16="http://schemas.microsoft.com/office/drawing/2014/main" id="{E32248D3-4A9A-7D43-BCD9-851E4BAEA4BF}"/>
                      </a:ext>
                    </a:extLst>
                  </p:cNvPr>
                  <p:cNvSpPr/>
                  <p:nvPr/>
                </p:nvSpPr>
                <p:spPr>
                  <a:xfrm>
                    <a:off x="6035040" y="3657600"/>
                    <a:ext cx="184226" cy="18288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488D791C-7BEA-8942-935D-E490E74A8EAD}"/>
                      </a:ext>
                    </a:extLst>
                  </p:cNvPr>
                  <p:cNvSpPr/>
                  <p:nvPr/>
                </p:nvSpPr>
                <p:spPr>
                  <a:xfrm>
                    <a:off x="6217920" y="3657600"/>
                    <a:ext cx="184226" cy="182880"/>
                  </a:xfrm>
                  <a:prstGeom prst="rect">
                    <a:avLst/>
                  </a:prstGeom>
                  <a:solidFill>
                    <a:srgbClr val="EE795B"/>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7" name="Group 156">
                  <a:extLst>
                    <a:ext uri="{FF2B5EF4-FFF2-40B4-BE49-F238E27FC236}">
                      <a16:creationId xmlns:a16="http://schemas.microsoft.com/office/drawing/2014/main" id="{87185002-257E-2844-B4AD-D250CB2DBE08}"/>
                    </a:ext>
                  </a:extLst>
                </p:cNvPr>
                <p:cNvGrpSpPr/>
                <p:nvPr/>
              </p:nvGrpSpPr>
              <p:grpSpPr>
                <a:xfrm>
                  <a:off x="5486400" y="3840480"/>
                  <a:ext cx="915746" cy="182880"/>
                  <a:chOff x="5486400" y="3657600"/>
                  <a:chExt cx="915746" cy="182880"/>
                </a:xfrm>
              </p:grpSpPr>
              <p:sp>
                <p:nvSpPr>
                  <p:cNvPr id="178" name="Rectangle 177">
                    <a:extLst>
                      <a:ext uri="{FF2B5EF4-FFF2-40B4-BE49-F238E27FC236}">
                        <a16:creationId xmlns:a16="http://schemas.microsoft.com/office/drawing/2014/main" id="{5784EC24-A9B8-FD43-B63A-C69032670945}"/>
                      </a:ext>
                    </a:extLst>
                  </p:cNvPr>
                  <p:cNvSpPr/>
                  <p:nvPr/>
                </p:nvSpPr>
                <p:spPr>
                  <a:xfrm>
                    <a:off x="5486400" y="3657600"/>
                    <a:ext cx="184226" cy="18288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78A89AA9-7286-584A-A5D3-A18D42ADF372}"/>
                      </a:ext>
                    </a:extLst>
                  </p:cNvPr>
                  <p:cNvSpPr/>
                  <p:nvPr/>
                </p:nvSpPr>
                <p:spPr>
                  <a:xfrm>
                    <a:off x="5669280" y="3657600"/>
                    <a:ext cx="184226" cy="182880"/>
                  </a:xfrm>
                  <a:prstGeom prst="rect">
                    <a:avLst/>
                  </a:prstGeom>
                  <a:solidFill>
                    <a:srgbClr val="EE795B"/>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8E391810-1641-BF4C-831F-C992DD223BB6}"/>
                      </a:ext>
                    </a:extLst>
                  </p:cNvPr>
                  <p:cNvSpPr/>
                  <p:nvPr/>
                </p:nvSpPr>
                <p:spPr>
                  <a:xfrm>
                    <a:off x="5852160" y="3657600"/>
                    <a:ext cx="184226" cy="182880"/>
                  </a:xfrm>
                  <a:prstGeom prst="rect">
                    <a:avLst/>
                  </a:prstGeom>
                  <a:solidFill>
                    <a:srgbClr val="EE795B"/>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A2993E4D-D80E-4345-80E5-EFB72DE62A79}"/>
                      </a:ext>
                    </a:extLst>
                  </p:cNvPr>
                  <p:cNvSpPr/>
                  <p:nvPr/>
                </p:nvSpPr>
                <p:spPr>
                  <a:xfrm>
                    <a:off x="6035040" y="3657600"/>
                    <a:ext cx="184226" cy="18288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5D92BB85-9633-BB42-8DEB-A42F04AB82E7}"/>
                      </a:ext>
                    </a:extLst>
                  </p:cNvPr>
                  <p:cNvSpPr/>
                  <p:nvPr/>
                </p:nvSpPr>
                <p:spPr>
                  <a:xfrm>
                    <a:off x="6217920" y="3657600"/>
                    <a:ext cx="184226" cy="18288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8" name="Group 157">
                  <a:extLst>
                    <a:ext uri="{FF2B5EF4-FFF2-40B4-BE49-F238E27FC236}">
                      <a16:creationId xmlns:a16="http://schemas.microsoft.com/office/drawing/2014/main" id="{015B7AD4-0919-A942-93A1-A05831F63DBD}"/>
                    </a:ext>
                  </a:extLst>
                </p:cNvPr>
                <p:cNvGrpSpPr/>
                <p:nvPr/>
              </p:nvGrpSpPr>
              <p:grpSpPr>
                <a:xfrm>
                  <a:off x="5486400" y="4023360"/>
                  <a:ext cx="915746" cy="182880"/>
                  <a:chOff x="5486400" y="3657600"/>
                  <a:chExt cx="915746" cy="182880"/>
                </a:xfrm>
              </p:grpSpPr>
              <p:sp>
                <p:nvSpPr>
                  <p:cNvPr id="173" name="Rectangle 172">
                    <a:extLst>
                      <a:ext uri="{FF2B5EF4-FFF2-40B4-BE49-F238E27FC236}">
                        <a16:creationId xmlns:a16="http://schemas.microsoft.com/office/drawing/2014/main" id="{BB3CD242-89F2-D644-95CB-57EF383FCBA8}"/>
                      </a:ext>
                    </a:extLst>
                  </p:cNvPr>
                  <p:cNvSpPr/>
                  <p:nvPr/>
                </p:nvSpPr>
                <p:spPr>
                  <a:xfrm>
                    <a:off x="5486400" y="3657600"/>
                    <a:ext cx="184226" cy="182880"/>
                  </a:xfrm>
                  <a:prstGeom prst="rect">
                    <a:avLst/>
                  </a:prstGeom>
                  <a:solidFill>
                    <a:srgbClr val="EE795B"/>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365FBAB5-4756-0148-8BD3-7320B4B9B949}"/>
                      </a:ext>
                    </a:extLst>
                  </p:cNvPr>
                  <p:cNvSpPr/>
                  <p:nvPr/>
                </p:nvSpPr>
                <p:spPr>
                  <a:xfrm>
                    <a:off x="5669280" y="3657600"/>
                    <a:ext cx="184226" cy="18288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a:extLst>
                      <a:ext uri="{FF2B5EF4-FFF2-40B4-BE49-F238E27FC236}">
                        <a16:creationId xmlns:a16="http://schemas.microsoft.com/office/drawing/2014/main" id="{E148AE67-C1C8-9A44-A6EF-98B50A0B417F}"/>
                      </a:ext>
                    </a:extLst>
                  </p:cNvPr>
                  <p:cNvSpPr/>
                  <p:nvPr/>
                </p:nvSpPr>
                <p:spPr>
                  <a:xfrm>
                    <a:off x="5852160" y="3657600"/>
                    <a:ext cx="184226" cy="18288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EE0F33A0-2AE7-4840-AB0A-2756CDBFC3B3}"/>
                      </a:ext>
                    </a:extLst>
                  </p:cNvPr>
                  <p:cNvSpPr/>
                  <p:nvPr/>
                </p:nvSpPr>
                <p:spPr>
                  <a:xfrm>
                    <a:off x="6035040" y="3657600"/>
                    <a:ext cx="184226" cy="182880"/>
                  </a:xfrm>
                  <a:prstGeom prst="rect">
                    <a:avLst/>
                  </a:prstGeom>
                  <a:solidFill>
                    <a:srgbClr val="EE795B"/>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0E22755C-D4FC-1746-A452-92534C704A66}"/>
                      </a:ext>
                    </a:extLst>
                  </p:cNvPr>
                  <p:cNvSpPr/>
                  <p:nvPr/>
                </p:nvSpPr>
                <p:spPr>
                  <a:xfrm>
                    <a:off x="6217920" y="3657600"/>
                    <a:ext cx="184226" cy="18288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9" name="Group 158">
                  <a:extLst>
                    <a:ext uri="{FF2B5EF4-FFF2-40B4-BE49-F238E27FC236}">
                      <a16:creationId xmlns:a16="http://schemas.microsoft.com/office/drawing/2014/main" id="{57B1F803-6EBC-7748-82E5-6AABFB36713B}"/>
                    </a:ext>
                  </a:extLst>
                </p:cNvPr>
                <p:cNvGrpSpPr/>
                <p:nvPr/>
              </p:nvGrpSpPr>
              <p:grpSpPr>
                <a:xfrm>
                  <a:off x="5486400" y="4206240"/>
                  <a:ext cx="915746" cy="182880"/>
                  <a:chOff x="5486400" y="3657600"/>
                  <a:chExt cx="915746" cy="182880"/>
                </a:xfrm>
              </p:grpSpPr>
              <p:sp>
                <p:nvSpPr>
                  <p:cNvPr id="168" name="Rectangle 167">
                    <a:extLst>
                      <a:ext uri="{FF2B5EF4-FFF2-40B4-BE49-F238E27FC236}">
                        <a16:creationId xmlns:a16="http://schemas.microsoft.com/office/drawing/2014/main" id="{C1CAD35F-B5EF-B442-B57C-F167146C6830}"/>
                      </a:ext>
                    </a:extLst>
                  </p:cNvPr>
                  <p:cNvSpPr/>
                  <p:nvPr/>
                </p:nvSpPr>
                <p:spPr>
                  <a:xfrm>
                    <a:off x="5486400" y="3657600"/>
                    <a:ext cx="184226" cy="18288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9A27DC52-36A6-C94B-8477-C9B51B19EFC5}"/>
                      </a:ext>
                    </a:extLst>
                  </p:cNvPr>
                  <p:cNvSpPr/>
                  <p:nvPr/>
                </p:nvSpPr>
                <p:spPr>
                  <a:xfrm>
                    <a:off x="5669280" y="3657600"/>
                    <a:ext cx="184226" cy="18288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6170EE00-4045-3B4F-9812-23E4415E0D1A}"/>
                      </a:ext>
                    </a:extLst>
                  </p:cNvPr>
                  <p:cNvSpPr/>
                  <p:nvPr/>
                </p:nvSpPr>
                <p:spPr>
                  <a:xfrm>
                    <a:off x="5852160" y="3657600"/>
                    <a:ext cx="184226" cy="182880"/>
                  </a:xfrm>
                  <a:prstGeom prst="rect">
                    <a:avLst/>
                  </a:prstGeom>
                  <a:solidFill>
                    <a:srgbClr val="EE795B"/>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30B697FB-9DBC-0E4B-88E8-C7640D1A65D7}"/>
                      </a:ext>
                    </a:extLst>
                  </p:cNvPr>
                  <p:cNvSpPr/>
                  <p:nvPr/>
                </p:nvSpPr>
                <p:spPr>
                  <a:xfrm>
                    <a:off x="6035040" y="3657600"/>
                    <a:ext cx="184226" cy="18288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94293B6A-9DBA-D440-B830-9793F43A060E}"/>
                      </a:ext>
                    </a:extLst>
                  </p:cNvPr>
                  <p:cNvSpPr/>
                  <p:nvPr/>
                </p:nvSpPr>
                <p:spPr>
                  <a:xfrm>
                    <a:off x="6217920" y="3657600"/>
                    <a:ext cx="184226" cy="182880"/>
                  </a:xfrm>
                  <a:prstGeom prst="rect">
                    <a:avLst/>
                  </a:prstGeom>
                  <a:solidFill>
                    <a:srgbClr val="EE795B"/>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0" name="Group 159">
                  <a:extLst>
                    <a:ext uri="{FF2B5EF4-FFF2-40B4-BE49-F238E27FC236}">
                      <a16:creationId xmlns:a16="http://schemas.microsoft.com/office/drawing/2014/main" id="{9F8E9EB4-3D05-5446-829A-56E2F9F3DA26}"/>
                    </a:ext>
                  </a:extLst>
                </p:cNvPr>
                <p:cNvGrpSpPr/>
                <p:nvPr/>
              </p:nvGrpSpPr>
              <p:grpSpPr>
                <a:xfrm>
                  <a:off x="5669280" y="3474720"/>
                  <a:ext cx="549986" cy="182880"/>
                  <a:chOff x="5669280" y="3657600"/>
                  <a:chExt cx="549986" cy="182880"/>
                </a:xfrm>
              </p:grpSpPr>
              <p:sp>
                <p:nvSpPr>
                  <p:cNvPr id="165" name="Rectangle 164">
                    <a:extLst>
                      <a:ext uri="{FF2B5EF4-FFF2-40B4-BE49-F238E27FC236}">
                        <a16:creationId xmlns:a16="http://schemas.microsoft.com/office/drawing/2014/main" id="{1D03E8AB-31E5-A344-ABBC-11AA76C28BD6}"/>
                      </a:ext>
                    </a:extLst>
                  </p:cNvPr>
                  <p:cNvSpPr/>
                  <p:nvPr/>
                </p:nvSpPr>
                <p:spPr>
                  <a:xfrm>
                    <a:off x="5669280" y="3657600"/>
                    <a:ext cx="184226" cy="18288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B58D747B-877E-4746-ADDA-5FB4E9B6D1D1}"/>
                      </a:ext>
                    </a:extLst>
                  </p:cNvPr>
                  <p:cNvSpPr/>
                  <p:nvPr/>
                </p:nvSpPr>
                <p:spPr>
                  <a:xfrm>
                    <a:off x="5852160" y="3657600"/>
                    <a:ext cx="184226" cy="18288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1933CAA7-E9DA-7D40-8675-31AC907A74D0}"/>
                      </a:ext>
                    </a:extLst>
                  </p:cNvPr>
                  <p:cNvSpPr/>
                  <p:nvPr/>
                </p:nvSpPr>
                <p:spPr>
                  <a:xfrm>
                    <a:off x="6035040" y="3657600"/>
                    <a:ext cx="184226" cy="18288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1" name="Group 160">
                  <a:extLst>
                    <a:ext uri="{FF2B5EF4-FFF2-40B4-BE49-F238E27FC236}">
                      <a16:creationId xmlns:a16="http://schemas.microsoft.com/office/drawing/2014/main" id="{A680A838-FC81-054E-B878-FCF430660B6A}"/>
                    </a:ext>
                  </a:extLst>
                </p:cNvPr>
                <p:cNvGrpSpPr/>
                <p:nvPr/>
              </p:nvGrpSpPr>
              <p:grpSpPr>
                <a:xfrm>
                  <a:off x="5669280" y="4389120"/>
                  <a:ext cx="549986" cy="182880"/>
                  <a:chOff x="5852160" y="3657600"/>
                  <a:chExt cx="549986" cy="182880"/>
                </a:xfrm>
              </p:grpSpPr>
              <p:sp>
                <p:nvSpPr>
                  <p:cNvPr id="162" name="Rectangle 161">
                    <a:extLst>
                      <a:ext uri="{FF2B5EF4-FFF2-40B4-BE49-F238E27FC236}">
                        <a16:creationId xmlns:a16="http://schemas.microsoft.com/office/drawing/2014/main" id="{669BC54F-770E-2346-BB27-C654411F42C9}"/>
                      </a:ext>
                    </a:extLst>
                  </p:cNvPr>
                  <p:cNvSpPr/>
                  <p:nvPr/>
                </p:nvSpPr>
                <p:spPr>
                  <a:xfrm>
                    <a:off x="5852160" y="3657600"/>
                    <a:ext cx="184226" cy="182880"/>
                  </a:xfrm>
                  <a:prstGeom prst="rect">
                    <a:avLst/>
                  </a:prstGeom>
                  <a:solidFill>
                    <a:srgbClr val="EE795B"/>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C632EC73-1B79-8E4F-98E4-60495CD00874}"/>
                      </a:ext>
                    </a:extLst>
                  </p:cNvPr>
                  <p:cNvSpPr/>
                  <p:nvPr/>
                </p:nvSpPr>
                <p:spPr>
                  <a:xfrm>
                    <a:off x="6035040" y="3657600"/>
                    <a:ext cx="184226" cy="18288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84C8E00F-FC25-2C43-B218-CCEB05FBB2DB}"/>
                      </a:ext>
                    </a:extLst>
                  </p:cNvPr>
                  <p:cNvSpPr/>
                  <p:nvPr/>
                </p:nvSpPr>
                <p:spPr>
                  <a:xfrm>
                    <a:off x="6217920" y="3657600"/>
                    <a:ext cx="184226" cy="182880"/>
                  </a:xfrm>
                  <a:prstGeom prst="rect">
                    <a:avLst/>
                  </a:prstGeom>
                  <a:solidFill>
                    <a:srgbClr val="EE795B"/>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202" name="TextBox 201">
              <a:extLst>
                <a:ext uri="{FF2B5EF4-FFF2-40B4-BE49-F238E27FC236}">
                  <a16:creationId xmlns:a16="http://schemas.microsoft.com/office/drawing/2014/main" id="{8AC7CABB-A4F6-9D40-BB1E-72E106D76399}"/>
                </a:ext>
              </a:extLst>
            </p:cNvPr>
            <p:cNvSpPr txBox="1"/>
            <p:nvPr/>
          </p:nvSpPr>
          <p:spPr>
            <a:xfrm>
              <a:off x="6270766" y="2266931"/>
              <a:ext cx="1043411" cy="600164"/>
            </a:xfrm>
            <a:prstGeom prst="rect">
              <a:avLst/>
            </a:prstGeom>
            <a:noFill/>
          </p:spPr>
          <p:txBody>
            <a:bodyPr wrap="square" rtlCol="0">
              <a:spAutoFit/>
            </a:bodyPr>
            <a:lstStyle/>
            <a:p>
              <a:r>
                <a:rPr lang="en-US" sz="1100" dirty="0">
                  <a:solidFill>
                    <a:schemeClr val="bg1">
                      <a:lumMod val="50000"/>
                    </a:schemeClr>
                  </a:solidFill>
                </a:rPr>
                <a:t>Good Die</a:t>
              </a:r>
            </a:p>
            <a:p>
              <a:endParaRPr lang="en-US" sz="1100" dirty="0">
                <a:solidFill>
                  <a:schemeClr val="bg1">
                    <a:lumMod val="50000"/>
                  </a:schemeClr>
                </a:solidFill>
              </a:endParaRPr>
            </a:p>
            <a:p>
              <a:r>
                <a:rPr lang="en-US" sz="1100" dirty="0">
                  <a:solidFill>
                    <a:schemeClr val="bg1">
                      <a:lumMod val="50000"/>
                    </a:schemeClr>
                  </a:solidFill>
                </a:rPr>
                <a:t>Defective Die</a:t>
              </a:r>
            </a:p>
          </p:txBody>
        </p:sp>
        <p:sp>
          <p:nvSpPr>
            <p:cNvPr id="203" name="Rectangle 202">
              <a:extLst>
                <a:ext uri="{FF2B5EF4-FFF2-40B4-BE49-F238E27FC236}">
                  <a16:creationId xmlns:a16="http://schemas.microsoft.com/office/drawing/2014/main" id="{D2FA22DD-09C5-214B-8032-DABEFD8C5C11}"/>
                </a:ext>
              </a:extLst>
            </p:cNvPr>
            <p:cNvSpPr/>
            <p:nvPr/>
          </p:nvSpPr>
          <p:spPr>
            <a:xfrm>
              <a:off x="6086540" y="2301681"/>
              <a:ext cx="184226" cy="18288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E02D6708-BCBE-B342-BD97-1537E8D6E72E}"/>
                </a:ext>
              </a:extLst>
            </p:cNvPr>
            <p:cNvSpPr/>
            <p:nvPr/>
          </p:nvSpPr>
          <p:spPr>
            <a:xfrm>
              <a:off x="6086540" y="2639923"/>
              <a:ext cx="184226" cy="182880"/>
            </a:xfrm>
            <a:prstGeom prst="rect">
              <a:avLst/>
            </a:prstGeom>
            <a:solidFill>
              <a:srgbClr val="EE795B"/>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61869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D7B25B-E118-024E-95BF-6414D398FAC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4</a:t>
            </a:fld>
            <a:endParaRPr lang="en-GB"/>
          </a:p>
        </p:txBody>
      </p:sp>
      <p:pic>
        <p:nvPicPr>
          <p:cNvPr id="3" name="Picture 4" descr="3 Types of Quality Defects for Defect Classification">
            <a:extLst>
              <a:ext uri="{FF2B5EF4-FFF2-40B4-BE49-F238E27FC236}">
                <a16:creationId xmlns:a16="http://schemas.microsoft.com/office/drawing/2014/main" id="{79CF92CB-9269-1D43-A256-5B38245B7F68}"/>
              </a:ext>
            </a:extLst>
          </p:cNvPr>
          <p:cNvPicPr>
            <a:picLocks noChangeAspect="1" noChangeArrowheads="1"/>
          </p:cNvPicPr>
          <p:nvPr/>
        </p:nvPicPr>
        <p:blipFill>
          <a:blip r:embed="rId3">
            <a:alphaModFix amt="37000"/>
            <a:extLst>
              <a:ext uri="{BEBA8EAE-BF5A-486C-A8C5-ECC9F3942E4B}">
                <a14:imgProps xmlns:a14="http://schemas.microsoft.com/office/drawing/2010/main">
                  <a14:imgLayer r:embed="rId4">
                    <a14:imgEffect>
                      <a14:colorTemperature colorTemp="5886"/>
                    </a14:imgEffect>
                  </a14:imgLayer>
                </a14:imgProps>
              </a:ext>
              <a:ext uri="{28A0092B-C50C-407E-A947-70E740481C1C}">
                <a14:useLocalDpi xmlns:a14="http://schemas.microsoft.com/office/drawing/2010/main" val="0"/>
              </a:ext>
            </a:extLst>
          </a:blip>
          <a:srcRect/>
          <a:stretch>
            <a:fillRect/>
          </a:stretch>
        </p:blipFill>
        <p:spPr bwMode="auto">
          <a:xfrm>
            <a:off x="0" y="0"/>
            <a:ext cx="4393652" cy="5143500"/>
          </a:xfrm>
          <a:prstGeom prst="rect">
            <a:avLst/>
          </a:prstGeom>
          <a:noFill/>
          <a:effectLst>
            <a:glow rad="127000">
              <a:schemeClr val="accent1">
                <a:alpha val="0"/>
              </a:schemeClr>
            </a:glow>
          </a:effectLst>
          <a:extLst>
            <a:ext uri="{909E8E84-426E-40DD-AFC4-6F175D3DCCD1}">
              <a14:hiddenFill xmlns:a14="http://schemas.microsoft.com/office/drawing/2010/main">
                <a:solidFill>
                  <a:srgbClr val="FFFFFF"/>
                </a:solidFill>
              </a14:hiddenFill>
            </a:ext>
          </a:extLst>
        </p:spPr>
      </p:pic>
      <p:sp>
        <p:nvSpPr>
          <p:cNvPr id="4" name="Google Shape;885;p52">
            <a:extLst>
              <a:ext uri="{FF2B5EF4-FFF2-40B4-BE49-F238E27FC236}">
                <a16:creationId xmlns:a16="http://schemas.microsoft.com/office/drawing/2014/main" id="{9AC152A3-4EF7-C346-A214-E38484733942}"/>
              </a:ext>
            </a:extLst>
          </p:cNvPr>
          <p:cNvSpPr/>
          <p:nvPr/>
        </p:nvSpPr>
        <p:spPr>
          <a:xfrm>
            <a:off x="4393652" y="0"/>
            <a:ext cx="4750348" cy="5143500"/>
          </a:xfrm>
          <a:prstGeom prst="rect">
            <a:avLst/>
          </a:prstGeom>
          <a:solidFill>
            <a:srgbClr val="566579">
              <a:alpha val="85770"/>
            </a:srgbClr>
          </a:solidFill>
          <a:ln>
            <a:noFill/>
          </a:ln>
        </p:spPr>
        <p:txBody>
          <a:bodyPr spcFirstLastPara="1" wrap="square" lIns="91425" tIns="91425" rIns="91425" bIns="91425" anchor="ctr" anchorCtr="0">
            <a:noAutofit/>
          </a:bodyPr>
          <a:lstStyle/>
          <a:p>
            <a:pPr marL="285750" lvl="4" indent="-285750">
              <a:buFont typeface="Arial" panose="020B0604020202020204" pitchFamily="34" charset="0"/>
              <a:buChar char="•"/>
            </a:pPr>
            <a:endParaRPr dirty="0"/>
          </a:p>
        </p:txBody>
      </p:sp>
      <p:sp>
        <p:nvSpPr>
          <p:cNvPr id="5" name="TextBox 4">
            <a:extLst>
              <a:ext uri="{FF2B5EF4-FFF2-40B4-BE49-F238E27FC236}">
                <a16:creationId xmlns:a16="http://schemas.microsoft.com/office/drawing/2014/main" id="{A8D814D8-9929-B74F-A5E3-58DDACFB11BB}"/>
              </a:ext>
            </a:extLst>
          </p:cNvPr>
          <p:cNvSpPr txBox="1"/>
          <p:nvPr/>
        </p:nvSpPr>
        <p:spPr>
          <a:xfrm>
            <a:off x="4903843" y="1609948"/>
            <a:ext cx="3729965" cy="1923604"/>
          </a:xfrm>
          <a:prstGeom prst="rect">
            <a:avLst/>
          </a:prstGeom>
          <a:noFill/>
        </p:spPr>
        <p:txBody>
          <a:bodyPr wrap="square" rtlCol="0">
            <a:spAutoFit/>
          </a:bodyPr>
          <a:lstStyle/>
          <a:p>
            <a:pPr>
              <a:spcAft>
                <a:spcPts val="1800"/>
              </a:spcAft>
              <a:buClr>
                <a:schemeClr val="bg1"/>
              </a:buClr>
            </a:pPr>
            <a:r>
              <a:rPr lang="en-US" sz="2400" b="1" dirty="0">
                <a:solidFill>
                  <a:schemeClr val="bg1"/>
                </a:solidFill>
                <a:latin typeface="Trebuchet MS" panose="020B0603020202020204" pitchFamily="34" charset="0"/>
              </a:rPr>
              <a:t>Challenges</a:t>
            </a:r>
          </a:p>
          <a:p>
            <a:pPr marL="285750" indent="-285750">
              <a:spcAft>
                <a:spcPts val="1200"/>
              </a:spcAft>
              <a:buClr>
                <a:schemeClr val="bg1"/>
              </a:buClr>
              <a:buFont typeface="Arial" panose="020B0604020202020204" pitchFamily="34" charset="0"/>
              <a:buChar char="•"/>
            </a:pPr>
            <a:r>
              <a:rPr lang="en-US" sz="2000" dirty="0">
                <a:solidFill>
                  <a:schemeClr val="bg1"/>
                </a:solidFill>
                <a:latin typeface="Trebuchet MS" panose="020B0603020202020204" pitchFamily="34" charset="0"/>
              </a:rPr>
              <a:t>Time-consuming </a:t>
            </a:r>
          </a:p>
          <a:p>
            <a:pPr marL="285750" indent="-285750">
              <a:spcAft>
                <a:spcPts val="1200"/>
              </a:spcAft>
              <a:buClr>
                <a:schemeClr val="bg1"/>
              </a:buClr>
              <a:buFont typeface="Arial" panose="020B0604020202020204" pitchFamily="34" charset="0"/>
              <a:buChar char="•"/>
            </a:pPr>
            <a:r>
              <a:rPr lang="en-US" sz="2000" dirty="0">
                <a:solidFill>
                  <a:schemeClr val="bg1"/>
                </a:solidFill>
                <a:latin typeface="Trebuchet MS" panose="020B0603020202020204" pitchFamily="34" charset="0"/>
              </a:rPr>
              <a:t>Varying expertise</a:t>
            </a:r>
          </a:p>
          <a:p>
            <a:pPr marL="285750" indent="-285750">
              <a:spcAft>
                <a:spcPts val="1200"/>
              </a:spcAft>
              <a:buClr>
                <a:schemeClr val="bg1"/>
              </a:buClr>
              <a:buFont typeface="Arial" panose="020B0604020202020204" pitchFamily="34" charset="0"/>
              <a:buChar char="•"/>
            </a:pPr>
            <a:r>
              <a:rPr lang="en-US" sz="2000" dirty="0">
                <a:solidFill>
                  <a:schemeClr val="bg1"/>
                </a:solidFill>
                <a:latin typeface="Trebuchet MS" panose="020B0603020202020204" pitchFamily="34" charset="0"/>
              </a:rPr>
              <a:t>Strict IP policies</a:t>
            </a:r>
          </a:p>
        </p:txBody>
      </p:sp>
      <p:sp>
        <p:nvSpPr>
          <p:cNvPr id="6" name="Google Shape;950;p54">
            <a:extLst>
              <a:ext uri="{FF2B5EF4-FFF2-40B4-BE49-F238E27FC236}">
                <a16:creationId xmlns:a16="http://schemas.microsoft.com/office/drawing/2014/main" id="{B09D93D2-62A9-F84E-AC25-AD2222C9E70F}"/>
              </a:ext>
            </a:extLst>
          </p:cNvPr>
          <p:cNvSpPr txBox="1"/>
          <p:nvPr/>
        </p:nvSpPr>
        <p:spPr>
          <a:xfrm>
            <a:off x="36576" y="1195578"/>
            <a:ext cx="4357076" cy="275234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dirty="0">
                <a:solidFill>
                  <a:schemeClr val="bg2"/>
                </a:solidFill>
                <a:effectLst>
                  <a:outerShdw blurRad="38100" dist="38100" dir="2700000" algn="tl">
                    <a:srgbClr val="000000">
                      <a:alpha val="43137"/>
                    </a:srgbClr>
                  </a:outerShdw>
                </a:effectLst>
                <a:latin typeface="Trebuchet MS" panose="020B0603020202020204" pitchFamily="34" charset="0"/>
              </a:rPr>
              <a:t>Wafer defect analysis is mainly performed </a:t>
            </a:r>
            <a:r>
              <a:rPr lang="en-GB" sz="2400" u="sng" dirty="0">
                <a:solidFill>
                  <a:schemeClr val="bg2"/>
                </a:solidFill>
                <a:effectLst>
                  <a:outerShdw blurRad="38100" dist="38100" dir="2700000" algn="tl">
                    <a:srgbClr val="000000">
                      <a:alpha val="43137"/>
                    </a:srgbClr>
                  </a:outerShdw>
                </a:effectLst>
                <a:latin typeface="Trebuchet MS" panose="020B0603020202020204" pitchFamily="34" charset="0"/>
              </a:rPr>
              <a:t>manually</a:t>
            </a:r>
            <a:r>
              <a:rPr lang="en-GB" sz="2400" dirty="0">
                <a:solidFill>
                  <a:schemeClr val="bg2"/>
                </a:solidFill>
                <a:effectLst>
                  <a:outerShdw blurRad="38100" dist="38100" dir="2700000" algn="tl">
                    <a:srgbClr val="000000">
                      <a:alpha val="43137"/>
                    </a:srgbClr>
                  </a:outerShdw>
                </a:effectLst>
                <a:latin typeface="Trebuchet MS" panose="020B0603020202020204" pitchFamily="34" charset="0"/>
              </a:rPr>
              <a:t> by expert engineers</a:t>
            </a:r>
            <a:endParaRPr sz="2400" dirty="0">
              <a:solidFill>
                <a:schemeClr val="bg2"/>
              </a:solidFill>
              <a:effectLst>
                <a:outerShdw blurRad="38100" dist="38100" dir="2700000" algn="tl">
                  <a:srgbClr val="000000">
                    <a:alpha val="43137"/>
                  </a:srgbClr>
                </a:outerShdw>
              </a:effectLst>
              <a:latin typeface="Trebuchet MS" panose="020B0603020202020204" pitchFamily="34" charset="0"/>
            </a:endParaRPr>
          </a:p>
        </p:txBody>
      </p:sp>
    </p:spTree>
    <p:extLst>
      <p:ext uri="{BB962C8B-B14F-4D97-AF65-F5344CB8AC3E}">
        <p14:creationId xmlns:p14="http://schemas.microsoft.com/office/powerpoint/2010/main" val="113212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17C8D"/>
        </a:solidFill>
        <a:effectLst/>
      </p:bgPr>
    </p:bg>
    <p:spTree>
      <p:nvGrpSpPr>
        <p:cNvPr id="1" name=""/>
        <p:cNvGrpSpPr/>
        <p:nvPr/>
      </p:nvGrpSpPr>
      <p:grpSpPr>
        <a:xfrm>
          <a:off x="0" y="0"/>
          <a:ext cx="0" cy="0"/>
          <a:chOff x="0" y="0"/>
          <a:chExt cx="0" cy="0"/>
        </a:xfrm>
      </p:grpSpPr>
      <p:sp>
        <p:nvSpPr>
          <p:cNvPr id="3" name="Google Shape;405;p39">
            <a:extLst>
              <a:ext uri="{FF2B5EF4-FFF2-40B4-BE49-F238E27FC236}">
                <a16:creationId xmlns:a16="http://schemas.microsoft.com/office/drawing/2014/main" id="{21DC13AC-EF97-6649-870A-F80C38673996}"/>
              </a:ext>
            </a:extLst>
          </p:cNvPr>
          <p:cNvSpPr txBox="1"/>
          <p:nvPr/>
        </p:nvSpPr>
        <p:spPr>
          <a:xfrm>
            <a:off x="1058515" y="1981633"/>
            <a:ext cx="7026969" cy="68112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800" dirty="0">
                <a:solidFill>
                  <a:srgbClr val="FFFFFF"/>
                </a:solidFill>
              </a:rPr>
              <a:t>Use a neural network to </a:t>
            </a:r>
            <a:r>
              <a:rPr lang="en-GB" sz="1800" b="1" dirty="0">
                <a:solidFill>
                  <a:srgbClr val="EE795B"/>
                </a:solidFill>
              </a:rPr>
              <a:t>identify</a:t>
            </a:r>
            <a:r>
              <a:rPr lang="en-GB" sz="1800" dirty="0">
                <a:solidFill>
                  <a:srgbClr val="FFFFFF"/>
                </a:solidFill>
              </a:rPr>
              <a:t> wafers with single defect patterns and </a:t>
            </a:r>
            <a:r>
              <a:rPr lang="en-GB" sz="1800" b="1" dirty="0">
                <a:solidFill>
                  <a:srgbClr val="EE795B"/>
                </a:solidFill>
              </a:rPr>
              <a:t>classify</a:t>
            </a:r>
            <a:r>
              <a:rPr lang="en-GB" sz="1800" dirty="0">
                <a:solidFill>
                  <a:srgbClr val="FFFFFF"/>
                </a:solidFill>
              </a:rPr>
              <a:t> them into different defect groups with &gt;90% accuracy</a:t>
            </a:r>
          </a:p>
          <a:p>
            <a:pPr marL="0" lvl="0" indent="0" algn="ctr" rtl="0">
              <a:spcBef>
                <a:spcPts val="0"/>
              </a:spcBef>
              <a:spcAft>
                <a:spcPts val="0"/>
              </a:spcAft>
              <a:buNone/>
            </a:pPr>
            <a:endParaRPr sz="1800" dirty="0">
              <a:solidFill>
                <a:srgbClr val="FFFFFF"/>
              </a:solidFill>
            </a:endParaRPr>
          </a:p>
        </p:txBody>
      </p:sp>
      <p:sp>
        <p:nvSpPr>
          <p:cNvPr id="4" name="Google Shape;406;p39">
            <a:extLst>
              <a:ext uri="{FF2B5EF4-FFF2-40B4-BE49-F238E27FC236}">
                <a16:creationId xmlns:a16="http://schemas.microsoft.com/office/drawing/2014/main" id="{2F18C728-0FB3-AC45-9B0A-3C51277F0870}"/>
              </a:ext>
            </a:extLst>
          </p:cNvPr>
          <p:cNvSpPr txBox="1"/>
          <p:nvPr/>
        </p:nvSpPr>
        <p:spPr>
          <a:xfrm>
            <a:off x="0" y="441080"/>
            <a:ext cx="9144000" cy="1256700"/>
          </a:xfrm>
          <a:prstGeom prst="rect">
            <a:avLst/>
          </a:prstGeom>
          <a:noFill/>
          <a:ln>
            <a:noFill/>
          </a:ln>
        </p:spPr>
        <p:txBody>
          <a:bodyPr spcFirstLastPara="1" wrap="square" lIns="91425" tIns="91425" rIns="91425" bIns="91425" anchor="t" anchorCtr="0">
            <a:noAutofit/>
          </a:bodyPr>
          <a:lstStyle/>
          <a:p>
            <a:pPr lvl="0" algn="ctr"/>
            <a:r>
              <a:rPr lang="en-GB" sz="3200" b="1" dirty="0">
                <a:solidFill>
                  <a:srgbClr val="EE795B"/>
                </a:solidFill>
              </a:rPr>
              <a:t>Problem Statement</a:t>
            </a:r>
          </a:p>
          <a:p>
            <a:pPr lvl="0" algn="ctr"/>
            <a:r>
              <a:rPr lang="en-GB" sz="3350" b="1" dirty="0">
                <a:solidFill>
                  <a:srgbClr val="FFFFFF"/>
                </a:solidFill>
                <a:latin typeface="Trebuchet MS"/>
                <a:ea typeface="Trebuchet MS"/>
                <a:cs typeface="Trebuchet MS"/>
                <a:sym typeface="Trebuchet MS"/>
              </a:rPr>
              <a:t>Automated Wafer Defect Classifier</a:t>
            </a:r>
            <a:endParaRPr sz="3350" b="1" dirty="0">
              <a:solidFill>
                <a:srgbClr val="FFFFFF"/>
              </a:solidFill>
              <a:latin typeface="Trebuchet MS"/>
              <a:ea typeface="Trebuchet MS"/>
              <a:cs typeface="Trebuchet MS"/>
              <a:sym typeface="Trebuchet MS"/>
            </a:endParaRPr>
          </a:p>
        </p:txBody>
      </p:sp>
      <p:pic>
        <p:nvPicPr>
          <p:cNvPr id="41" name="Picture 40">
            <a:extLst>
              <a:ext uri="{FF2B5EF4-FFF2-40B4-BE49-F238E27FC236}">
                <a16:creationId xmlns:a16="http://schemas.microsoft.com/office/drawing/2014/main" id="{47D310EC-1DF7-DE4E-A994-8B9528DC2467}"/>
              </a:ext>
            </a:extLst>
          </p:cNvPr>
          <p:cNvPicPr>
            <a:picLocks noChangeAspect="1"/>
          </p:cNvPicPr>
          <p:nvPr/>
        </p:nvPicPr>
        <p:blipFill>
          <a:blip r:embed="rId2"/>
          <a:stretch>
            <a:fillRect/>
          </a:stretch>
        </p:blipFill>
        <p:spPr>
          <a:xfrm>
            <a:off x="3771899" y="3094526"/>
            <a:ext cx="1600200" cy="1600200"/>
          </a:xfrm>
          <a:prstGeom prst="rect">
            <a:avLst/>
          </a:prstGeom>
        </p:spPr>
      </p:pic>
      <p:sp>
        <p:nvSpPr>
          <p:cNvPr id="5" name="Google Shape;80;p15">
            <a:extLst>
              <a:ext uri="{FF2B5EF4-FFF2-40B4-BE49-F238E27FC236}">
                <a16:creationId xmlns:a16="http://schemas.microsoft.com/office/drawing/2014/main" id="{BCD20C8B-12FF-9944-9C64-F746BE992971}"/>
              </a:ext>
            </a:extLst>
          </p:cNvPr>
          <p:cNvSpPr txBox="1">
            <a:spLocks noGrp="1"/>
          </p:cNvSpPr>
          <p:nvPr>
            <p:ph type="sldNum" idx="12"/>
          </p:nvPr>
        </p:nvSpPr>
        <p:spPr>
          <a:xfrm>
            <a:off x="402225" y="4703625"/>
            <a:ext cx="396300" cy="2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5</a:t>
            </a:fld>
            <a:endParaRPr dirty="0"/>
          </a:p>
        </p:txBody>
      </p:sp>
    </p:spTree>
    <p:extLst>
      <p:ext uri="{BB962C8B-B14F-4D97-AF65-F5344CB8AC3E}">
        <p14:creationId xmlns:p14="http://schemas.microsoft.com/office/powerpoint/2010/main" val="1830782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47"/>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p>
            <a:pPr lvl="0"/>
            <a:r>
              <a:rPr lang="en-GB" dirty="0"/>
              <a:t>Where does our </a:t>
            </a:r>
            <a:r>
              <a:rPr lang="en-GB" b="1" dirty="0">
                <a:solidFill>
                  <a:srgbClr val="EE795B"/>
                </a:solidFill>
              </a:rPr>
              <a:t>data </a:t>
            </a:r>
            <a:r>
              <a:rPr lang="en-GB" dirty="0"/>
              <a:t>come from?</a:t>
            </a:r>
            <a:endParaRPr dirty="0"/>
          </a:p>
        </p:txBody>
      </p:sp>
      <p:sp>
        <p:nvSpPr>
          <p:cNvPr id="700" name="Google Shape;700;p47"/>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6</a:t>
            </a:fld>
            <a:endParaRPr/>
          </a:p>
        </p:txBody>
      </p:sp>
      <p:sp>
        <p:nvSpPr>
          <p:cNvPr id="727" name="Google Shape;727;p47"/>
          <p:cNvSpPr txBox="1"/>
          <p:nvPr/>
        </p:nvSpPr>
        <p:spPr>
          <a:xfrm>
            <a:off x="341925" y="781425"/>
            <a:ext cx="8520600" cy="31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999999"/>
                </a:solidFill>
              </a:rPr>
              <a:t>WM-811K is the largest open source dataset from real production process</a:t>
            </a:r>
            <a:endParaRPr dirty="0">
              <a:solidFill>
                <a:srgbClr val="999999"/>
              </a:solidFill>
            </a:endParaRPr>
          </a:p>
        </p:txBody>
      </p:sp>
      <p:grpSp>
        <p:nvGrpSpPr>
          <p:cNvPr id="2110" name="Group 2109">
            <a:extLst>
              <a:ext uri="{FF2B5EF4-FFF2-40B4-BE49-F238E27FC236}">
                <a16:creationId xmlns:a16="http://schemas.microsoft.com/office/drawing/2014/main" id="{A541D5B6-E794-D946-B517-EF3B615943F9}"/>
              </a:ext>
            </a:extLst>
          </p:cNvPr>
          <p:cNvGrpSpPr/>
          <p:nvPr/>
        </p:nvGrpSpPr>
        <p:grpSpPr>
          <a:xfrm>
            <a:off x="531339" y="1178901"/>
            <a:ext cx="8098284" cy="3551126"/>
            <a:chOff x="531339" y="1178901"/>
            <a:chExt cx="8098284" cy="3551126"/>
          </a:xfrm>
        </p:grpSpPr>
        <p:sp>
          <p:nvSpPr>
            <p:cNvPr id="1513" name="Rounded Rectangle 1512">
              <a:extLst>
                <a:ext uri="{FF2B5EF4-FFF2-40B4-BE49-F238E27FC236}">
                  <a16:creationId xmlns:a16="http://schemas.microsoft.com/office/drawing/2014/main" id="{3DD92E87-ECF2-8649-9743-BE92B105E6EF}"/>
                </a:ext>
              </a:extLst>
            </p:cNvPr>
            <p:cNvSpPr/>
            <p:nvPr/>
          </p:nvSpPr>
          <p:spPr>
            <a:xfrm>
              <a:off x="5053505" y="1178901"/>
              <a:ext cx="1311088" cy="1363131"/>
            </a:xfrm>
            <a:prstGeom prst="roundRect">
              <a:avLst/>
            </a:prstGeom>
            <a:noFill/>
            <a:ln w="31750">
              <a:solidFill>
                <a:srgbClr val="EE795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8A63A2D-FA37-FC46-8D7A-0844450DEAE6}"/>
                </a:ext>
              </a:extLst>
            </p:cNvPr>
            <p:cNvPicPr>
              <a:picLocks noChangeAspect="1"/>
            </p:cNvPicPr>
            <p:nvPr/>
          </p:nvPicPr>
          <p:blipFill>
            <a:blip r:embed="rId3"/>
            <a:stretch>
              <a:fillRect/>
            </a:stretch>
          </p:blipFill>
          <p:spPr>
            <a:xfrm>
              <a:off x="5972550" y="2904650"/>
              <a:ext cx="1097280" cy="1097280"/>
            </a:xfrm>
            <a:prstGeom prst="rect">
              <a:avLst/>
            </a:prstGeom>
          </p:spPr>
        </p:pic>
        <p:sp>
          <p:nvSpPr>
            <p:cNvPr id="1470" name="Oval 1469">
              <a:extLst>
                <a:ext uri="{FF2B5EF4-FFF2-40B4-BE49-F238E27FC236}">
                  <a16:creationId xmlns:a16="http://schemas.microsoft.com/office/drawing/2014/main" id="{A988BFEC-15A4-5D4E-8C80-EC48345E1B63}"/>
                </a:ext>
              </a:extLst>
            </p:cNvPr>
            <p:cNvSpPr>
              <a:spLocks noChangeAspect="1"/>
            </p:cNvSpPr>
            <p:nvPr/>
          </p:nvSpPr>
          <p:spPr>
            <a:xfrm>
              <a:off x="624200" y="3001356"/>
              <a:ext cx="914400" cy="914400"/>
            </a:xfrm>
            <a:prstGeom prst="ellipse">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72" name="Picture 1471">
              <a:extLst>
                <a:ext uri="{FF2B5EF4-FFF2-40B4-BE49-F238E27FC236}">
                  <a16:creationId xmlns:a16="http://schemas.microsoft.com/office/drawing/2014/main" id="{C2B252D7-B1C8-9243-ADFE-097814B77312}"/>
                </a:ext>
              </a:extLst>
            </p:cNvPr>
            <p:cNvPicPr>
              <a:picLocks noChangeAspect="1"/>
            </p:cNvPicPr>
            <p:nvPr/>
          </p:nvPicPr>
          <p:blipFill>
            <a:blip r:embed="rId3"/>
            <a:stretch>
              <a:fillRect/>
            </a:stretch>
          </p:blipFill>
          <p:spPr>
            <a:xfrm>
              <a:off x="7532343" y="2904650"/>
              <a:ext cx="1097280" cy="1097280"/>
            </a:xfrm>
            <a:prstGeom prst="rect">
              <a:avLst/>
            </a:prstGeom>
          </p:spPr>
        </p:pic>
        <p:grpSp>
          <p:nvGrpSpPr>
            <p:cNvPr id="1482" name="Group 1481">
              <a:extLst>
                <a:ext uri="{FF2B5EF4-FFF2-40B4-BE49-F238E27FC236}">
                  <a16:creationId xmlns:a16="http://schemas.microsoft.com/office/drawing/2014/main" id="{EC05F2F2-5FCB-B244-867E-F49717376E44}"/>
                </a:ext>
              </a:extLst>
            </p:cNvPr>
            <p:cNvGrpSpPr>
              <a:grpSpLocks noChangeAspect="1"/>
            </p:cNvGrpSpPr>
            <p:nvPr/>
          </p:nvGrpSpPr>
          <p:grpSpPr>
            <a:xfrm>
              <a:off x="4372552" y="3110389"/>
              <a:ext cx="830947" cy="685800"/>
              <a:chOff x="6263640" y="3201203"/>
              <a:chExt cx="1051560" cy="867877"/>
            </a:xfrm>
          </p:grpSpPr>
          <p:sp>
            <p:nvSpPr>
              <p:cNvPr id="280" name="Rounded Rectangle 279">
                <a:extLst>
                  <a:ext uri="{FF2B5EF4-FFF2-40B4-BE49-F238E27FC236}">
                    <a16:creationId xmlns:a16="http://schemas.microsoft.com/office/drawing/2014/main" id="{8F8AE7E5-2C79-644A-B55E-3426F6E8D079}"/>
                  </a:ext>
                </a:extLst>
              </p:cNvPr>
              <p:cNvSpPr/>
              <p:nvPr/>
            </p:nvSpPr>
            <p:spPr>
              <a:xfrm>
                <a:off x="6812280" y="3431757"/>
                <a:ext cx="228600" cy="182880"/>
              </a:xfrm>
              <a:prstGeom prst="roundRect">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3" name="Rounded Rectangle 1472">
                <a:extLst>
                  <a:ext uri="{FF2B5EF4-FFF2-40B4-BE49-F238E27FC236}">
                    <a16:creationId xmlns:a16="http://schemas.microsoft.com/office/drawing/2014/main" id="{589CAE5A-C052-244A-AFC3-08092F94C4FB}"/>
                  </a:ext>
                </a:extLst>
              </p:cNvPr>
              <p:cNvSpPr/>
              <p:nvPr/>
            </p:nvSpPr>
            <p:spPr>
              <a:xfrm>
                <a:off x="6537960" y="3431825"/>
                <a:ext cx="228600" cy="182880"/>
              </a:xfrm>
              <a:prstGeom prst="roundRect">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4" name="Rounded Rectangle 1473">
                <a:extLst>
                  <a:ext uri="{FF2B5EF4-FFF2-40B4-BE49-F238E27FC236}">
                    <a16:creationId xmlns:a16="http://schemas.microsoft.com/office/drawing/2014/main" id="{A17B9846-DEDB-3D43-81FC-662D6E44AE9D}"/>
                  </a:ext>
                </a:extLst>
              </p:cNvPr>
              <p:cNvSpPr/>
              <p:nvPr/>
            </p:nvSpPr>
            <p:spPr>
              <a:xfrm>
                <a:off x="6675120" y="3201203"/>
                <a:ext cx="228600" cy="182880"/>
              </a:xfrm>
              <a:prstGeom prst="roundRect">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5" name="Rounded Rectangle 1474">
                <a:extLst>
                  <a:ext uri="{FF2B5EF4-FFF2-40B4-BE49-F238E27FC236}">
                    <a16:creationId xmlns:a16="http://schemas.microsoft.com/office/drawing/2014/main" id="{1A457B3B-DD84-8B47-A3CF-0252D45BA838}"/>
                  </a:ext>
                </a:extLst>
              </p:cNvPr>
              <p:cNvSpPr/>
              <p:nvPr/>
            </p:nvSpPr>
            <p:spPr>
              <a:xfrm>
                <a:off x="6949440" y="3657600"/>
                <a:ext cx="228600" cy="182880"/>
              </a:xfrm>
              <a:prstGeom prst="roundRect">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6" name="Rounded Rectangle 1475">
                <a:extLst>
                  <a:ext uri="{FF2B5EF4-FFF2-40B4-BE49-F238E27FC236}">
                    <a16:creationId xmlns:a16="http://schemas.microsoft.com/office/drawing/2014/main" id="{5019ABC4-2F49-6C4E-86A5-1808E266EB46}"/>
                  </a:ext>
                </a:extLst>
              </p:cNvPr>
              <p:cNvSpPr/>
              <p:nvPr/>
            </p:nvSpPr>
            <p:spPr>
              <a:xfrm>
                <a:off x="6675120" y="3657600"/>
                <a:ext cx="228600" cy="182880"/>
              </a:xfrm>
              <a:prstGeom prst="roundRect">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7" name="Rounded Rectangle 1476">
                <a:extLst>
                  <a:ext uri="{FF2B5EF4-FFF2-40B4-BE49-F238E27FC236}">
                    <a16:creationId xmlns:a16="http://schemas.microsoft.com/office/drawing/2014/main" id="{9B6294B6-BDA9-4C4B-AD7A-DA9719DE099D}"/>
                  </a:ext>
                </a:extLst>
              </p:cNvPr>
              <p:cNvSpPr/>
              <p:nvPr/>
            </p:nvSpPr>
            <p:spPr>
              <a:xfrm>
                <a:off x="6400800" y="3657600"/>
                <a:ext cx="228600" cy="182880"/>
              </a:xfrm>
              <a:prstGeom prst="roundRect">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8" name="Rounded Rectangle 1477">
                <a:extLst>
                  <a:ext uri="{FF2B5EF4-FFF2-40B4-BE49-F238E27FC236}">
                    <a16:creationId xmlns:a16="http://schemas.microsoft.com/office/drawing/2014/main" id="{92ED05E8-694A-C440-B11B-E9D9B4360DC1}"/>
                  </a:ext>
                </a:extLst>
              </p:cNvPr>
              <p:cNvSpPr/>
              <p:nvPr/>
            </p:nvSpPr>
            <p:spPr>
              <a:xfrm>
                <a:off x="6263640" y="3886200"/>
                <a:ext cx="228600" cy="182880"/>
              </a:xfrm>
              <a:prstGeom prst="roundRect">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9" name="Rounded Rectangle 1478">
                <a:extLst>
                  <a:ext uri="{FF2B5EF4-FFF2-40B4-BE49-F238E27FC236}">
                    <a16:creationId xmlns:a16="http://schemas.microsoft.com/office/drawing/2014/main" id="{A9DCBDB0-9F63-9E4F-A1DA-17B6D49BC691}"/>
                  </a:ext>
                </a:extLst>
              </p:cNvPr>
              <p:cNvSpPr/>
              <p:nvPr/>
            </p:nvSpPr>
            <p:spPr>
              <a:xfrm>
                <a:off x="6537960" y="3884407"/>
                <a:ext cx="228600" cy="182880"/>
              </a:xfrm>
              <a:prstGeom prst="roundRect">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0" name="Rounded Rectangle 1479">
                <a:extLst>
                  <a:ext uri="{FF2B5EF4-FFF2-40B4-BE49-F238E27FC236}">
                    <a16:creationId xmlns:a16="http://schemas.microsoft.com/office/drawing/2014/main" id="{2ECB2335-5B3F-C841-B3B0-9A6B01B7986E}"/>
                  </a:ext>
                </a:extLst>
              </p:cNvPr>
              <p:cNvSpPr/>
              <p:nvPr/>
            </p:nvSpPr>
            <p:spPr>
              <a:xfrm>
                <a:off x="6812280" y="3884407"/>
                <a:ext cx="228600" cy="182880"/>
              </a:xfrm>
              <a:prstGeom prst="roundRect">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1" name="Rounded Rectangle 1480">
                <a:extLst>
                  <a:ext uri="{FF2B5EF4-FFF2-40B4-BE49-F238E27FC236}">
                    <a16:creationId xmlns:a16="http://schemas.microsoft.com/office/drawing/2014/main" id="{E044711B-273C-DD49-950A-E693D74CE543}"/>
                  </a:ext>
                </a:extLst>
              </p:cNvPr>
              <p:cNvSpPr/>
              <p:nvPr/>
            </p:nvSpPr>
            <p:spPr>
              <a:xfrm>
                <a:off x="7086600" y="3884407"/>
                <a:ext cx="228600" cy="182880"/>
              </a:xfrm>
              <a:prstGeom prst="roundRect">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86" name="Straight Arrow Connector 1485">
              <a:extLst>
                <a:ext uri="{FF2B5EF4-FFF2-40B4-BE49-F238E27FC236}">
                  <a16:creationId xmlns:a16="http://schemas.microsoft.com/office/drawing/2014/main" id="{FC2B2CDD-076B-F344-962D-FFEDE82E060B}"/>
                </a:ext>
              </a:extLst>
            </p:cNvPr>
            <p:cNvCxnSpPr>
              <a:cxnSpLocks/>
            </p:cNvCxnSpPr>
            <p:nvPr/>
          </p:nvCxnSpPr>
          <p:spPr>
            <a:xfrm>
              <a:off x="1661291" y="3471037"/>
              <a:ext cx="731520" cy="1"/>
            </a:xfrm>
            <a:prstGeom prst="straightConnector1">
              <a:avLst/>
            </a:prstGeom>
            <a:ln w="25400">
              <a:solidFill>
                <a:srgbClr val="3397A7"/>
              </a:solidFill>
              <a:tailEnd type="arrow"/>
            </a:ln>
          </p:spPr>
          <p:style>
            <a:lnRef idx="1">
              <a:schemeClr val="accent1"/>
            </a:lnRef>
            <a:fillRef idx="0">
              <a:schemeClr val="accent1"/>
            </a:fillRef>
            <a:effectRef idx="0">
              <a:schemeClr val="accent1"/>
            </a:effectRef>
            <a:fontRef idx="minor">
              <a:schemeClr val="tx1"/>
            </a:fontRef>
          </p:style>
        </p:cxnSp>
        <p:cxnSp>
          <p:nvCxnSpPr>
            <p:cNvPr id="1489" name="Straight Arrow Connector 1488">
              <a:extLst>
                <a:ext uri="{FF2B5EF4-FFF2-40B4-BE49-F238E27FC236}">
                  <a16:creationId xmlns:a16="http://schemas.microsoft.com/office/drawing/2014/main" id="{8401311A-A962-E145-9EEF-F9590AD11CE3}"/>
                </a:ext>
              </a:extLst>
            </p:cNvPr>
            <p:cNvCxnSpPr>
              <a:cxnSpLocks/>
            </p:cNvCxnSpPr>
            <p:nvPr/>
          </p:nvCxnSpPr>
          <p:spPr>
            <a:xfrm flipV="1">
              <a:off x="3572501" y="3457112"/>
              <a:ext cx="731520" cy="1"/>
            </a:xfrm>
            <a:prstGeom prst="straightConnector1">
              <a:avLst/>
            </a:prstGeom>
            <a:ln w="25400">
              <a:solidFill>
                <a:srgbClr val="3397A7"/>
              </a:solidFill>
              <a:tailEnd type="arrow"/>
            </a:ln>
          </p:spPr>
          <p:style>
            <a:lnRef idx="1">
              <a:schemeClr val="accent1"/>
            </a:lnRef>
            <a:fillRef idx="0">
              <a:schemeClr val="accent1"/>
            </a:fillRef>
            <a:effectRef idx="0">
              <a:schemeClr val="accent1"/>
            </a:effectRef>
            <a:fontRef idx="minor">
              <a:schemeClr val="tx1"/>
            </a:fontRef>
          </p:style>
        </p:cxnSp>
        <p:cxnSp>
          <p:nvCxnSpPr>
            <p:cNvPr id="1490" name="Straight Arrow Connector 1489">
              <a:extLst>
                <a:ext uri="{FF2B5EF4-FFF2-40B4-BE49-F238E27FC236}">
                  <a16:creationId xmlns:a16="http://schemas.microsoft.com/office/drawing/2014/main" id="{25EE33CF-A1B2-5D41-8FC6-417B797912FB}"/>
                </a:ext>
              </a:extLst>
            </p:cNvPr>
            <p:cNvCxnSpPr>
              <a:cxnSpLocks/>
            </p:cNvCxnSpPr>
            <p:nvPr/>
          </p:nvCxnSpPr>
          <p:spPr>
            <a:xfrm flipV="1">
              <a:off x="5256354" y="3472732"/>
              <a:ext cx="731520" cy="1"/>
            </a:xfrm>
            <a:prstGeom prst="straightConnector1">
              <a:avLst/>
            </a:prstGeom>
            <a:ln w="25400">
              <a:solidFill>
                <a:srgbClr val="3397A7"/>
              </a:solidFill>
              <a:tailEnd type="arrow"/>
            </a:ln>
          </p:spPr>
          <p:style>
            <a:lnRef idx="1">
              <a:schemeClr val="accent1"/>
            </a:lnRef>
            <a:fillRef idx="0">
              <a:schemeClr val="accent1"/>
            </a:fillRef>
            <a:effectRef idx="0">
              <a:schemeClr val="accent1"/>
            </a:effectRef>
            <a:fontRef idx="minor">
              <a:schemeClr val="tx1"/>
            </a:fontRef>
          </p:style>
        </p:cxnSp>
        <p:cxnSp>
          <p:nvCxnSpPr>
            <p:cNvPr id="1491" name="Straight Arrow Connector 1490">
              <a:extLst>
                <a:ext uri="{FF2B5EF4-FFF2-40B4-BE49-F238E27FC236}">
                  <a16:creationId xmlns:a16="http://schemas.microsoft.com/office/drawing/2014/main" id="{E67BA17A-AF15-0843-918D-E8BD842071D9}"/>
                </a:ext>
              </a:extLst>
            </p:cNvPr>
            <p:cNvCxnSpPr>
              <a:cxnSpLocks/>
            </p:cNvCxnSpPr>
            <p:nvPr/>
          </p:nvCxnSpPr>
          <p:spPr>
            <a:xfrm flipV="1">
              <a:off x="7027491" y="3472731"/>
              <a:ext cx="542712" cy="1"/>
            </a:xfrm>
            <a:prstGeom prst="straightConnector1">
              <a:avLst/>
            </a:prstGeom>
            <a:ln w="25400">
              <a:solidFill>
                <a:srgbClr val="3397A7"/>
              </a:solidFill>
              <a:tailEnd type="arrow"/>
            </a:ln>
          </p:spPr>
          <p:style>
            <a:lnRef idx="1">
              <a:schemeClr val="accent1"/>
            </a:lnRef>
            <a:fillRef idx="0">
              <a:schemeClr val="accent1"/>
            </a:fillRef>
            <a:effectRef idx="0">
              <a:schemeClr val="accent1"/>
            </a:effectRef>
            <a:fontRef idx="minor">
              <a:schemeClr val="tx1"/>
            </a:fontRef>
          </p:style>
        </p:cxnSp>
        <p:sp>
          <p:nvSpPr>
            <p:cNvPr id="1493" name="Google Shape;727;p47">
              <a:extLst>
                <a:ext uri="{FF2B5EF4-FFF2-40B4-BE49-F238E27FC236}">
                  <a16:creationId xmlns:a16="http://schemas.microsoft.com/office/drawing/2014/main" id="{1BC7F576-C6BC-AE49-AEE9-2114AF2C4AA1}"/>
                </a:ext>
              </a:extLst>
            </p:cNvPr>
            <p:cNvSpPr txBox="1"/>
            <p:nvPr/>
          </p:nvSpPr>
          <p:spPr>
            <a:xfrm>
              <a:off x="1422503" y="3136790"/>
              <a:ext cx="1208844" cy="31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solidFill>
                    <a:srgbClr val="3397A7"/>
                  </a:solidFill>
                </a:rPr>
                <a:t>Fabrication</a:t>
              </a:r>
              <a:endParaRPr sz="1200" b="1" dirty="0">
                <a:solidFill>
                  <a:srgbClr val="3397A7"/>
                </a:solidFill>
              </a:endParaRPr>
            </a:p>
          </p:txBody>
        </p:sp>
        <p:sp>
          <p:nvSpPr>
            <p:cNvPr id="1495" name="Google Shape;727;p47">
              <a:extLst>
                <a:ext uri="{FF2B5EF4-FFF2-40B4-BE49-F238E27FC236}">
                  <a16:creationId xmlns:a16="http://schemas.microsoft.com/office/drawing/2014/main" id="{FBF51513-9E46-A74F-A89C-00F1C894D0FB}"/>
                </a:ext>
              </a:extLst>
            </p:cNvPr>
            <p:cNvSpPr txBox="1"/>
            <p:nvPr/>
          </p:nvSpPr>
          <p:spPr>
            <a:xfrm>
              <a:off x="3465513" y="2768112"/>
              <a:ext cx="992075" cy="31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solidFill>
                    <a:srgbClr val="3397A7"/>
                  </a:solidFill>
                </a:rPr>
                <a:t>Probing</a:t>
              </a:r>
              <a:endParaRPr sz="1200" b="1" dirty="0">
                <a:solidFill>
                  <a:srgbClr val="3397A7"/>
                </a:solidFill>
              </a:endParaRPr>
            </a:p>
          </p:txBody>
        </p:sp>
        <p:sp>
          <p:nvSpPr>
            <p:cNvPr id="1497" name="Google Shape;727;p47">
              <a:extLst>
                <a:ext uri="{FF2B5EF4-FFF2-40B4-BE49-F238E27FC236}">
                  <a16:creationId xmlns:a16="http://schemas.microsoft.com/office/drawing/2014/main" id="{0DC16BA6-DE11-D347-B21F-5B64F9DBDDAF}"/>
                </a:ext>
              </a:extLst>
            </p:cNvPr>
            <p:cNvSpPr txBox="1"/>
            <p:nvPr/>
          </p:nvSpPr>
          <p:spPr>
            <a:xfrm>
              <a:off x="5008201" y="3136790"/>
              <a:ext cx="1208844" cy="31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solidFill>
                    <a:srgbClr val="3397A7"/>
                  </a:solidFill>
                </a:rPr>
                <a:t>Assembly</a:t>
              </a:r>
              <a:endParaRPr sz="1200" b="1" dirty="0">
                <a:solidFill>
                  <a:srgbClr val="3397A7"/>
                </a:solidFill>
              </a:endParaRPr>
            </a:p>
          </p:txBody>
        </p:sp>
        <p:sp>
          <p:nvSpPr>
            <p:cNvPr id="1498" name="Google Shape;727;p47">
              <a:extLst>
                <a:ext uri="{FF2B5EF4-FFF2-40B4-BE49-F238E27FC236}">
                  <a16:creationId xmlns:a16="http://schemas.microsoft.com/office/drawing/2014/main" id="{C807D66C-C558-C04A-930C-00D18950F108}"/>
                </a:ext>
              </a:extLst>
            </p:cNvPr>
            <p:cNvSpPr txBox="1"/>
            <p:nvPr/>
          </p:nvSpPr>
          <p:spPr>
            <a:xfrm>
              <a:off x="6873767" y="3095281"/>
              <a:ext cx="797723" cy="31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solidFill>
                    <a:srgbClr val="3397A7"/>
                  </a:solidFill>
                </a:rPr>
                <a:t>Final</a:t>
              </a:r>
            </a:p>
            <a:p>
              <a:pPr marL="0" lvl="0" indent="0" algn="ctr" rtl="0">
                <a:spcBef>
                  <a:spcPts val="0"/>
                </a:spcBef>
                <a:spcAft>
                  <a:spcPts val="0"/>
                </a:spcAft>
                <a:buNone/>
              </a:pPr>
              <a:r>
                <a:rPr lang="en-US" sz="1200" b="1" dirty="0">
                  <a:solidFill>
                    <a:srgbClr val="3397A7"/>
                  </a:solidFill>
                </a:rPr>
                <a:t>Test</a:t>
              </a:r>
              <a:endParaRPr sz="1200" b="1" dirty="0">
                <a:solidFill>
                  <a:srgbClr val="3397A7"/>
                </a:solidFill>
              </a:endParaRPr>
            </a:p>
          </p:txBody>
        </p:sp>
        <p:sp>
          <p:nvSpPr>
            <p:cNvPr id="1499" name="Google Shape;727;p47">
              <a:extLst>
                <a:ext uri="{FF2B5EF4-FFF2-40B4-BE49-F238E27FC236}">
                  <a16:creationId xmlns:a16="http://schemas.microsoft.com/office/drawing/2014/main" id="{F25466E4-207C-1F49-80EA-7AB1C5861EBF}"/>
                </a:ext>
              </a:extLst>
            </p:cNvPr>
            <p:cNvSpPr txBox="1"/>
            <p:nvPr/>
          </p:nvSpPr>
          <p:spPr>
            <a:xfrm>
              <a:off x="531339" y="3910490"/>
              <a:ext cx="1100122" cy="31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rgbClr val="3397A7"/>
                  </a:solidFill>
                </a:rPr>
                <a:t>Blank Wafer</a:t>
              </a:r>
              <a:endParaRPr sz="1200" dirty="0">
                <a:solidFill>
                  <a:srgbClr val="3397A7"/>
                </a:solidFill>
              </a:endParaRPr>
            </a:p>
          </p:txBody>
        </p:sp>
        <p:sp>
          <p:nvSpPr>
            <p:cNvPr id="1500" name="Google Shape;727;p47">
              <a:extLst>
                <a:ext uri="{FF2B5EF4-FFF2-40B4-BE49-F238E27FC236}">
                  <a16:creationId xmlns:a16="http://schemas.microsoft.com/office/drawing/2014/main" id="{397BA627-BA72-0E48-8243-C2689AB95613}"/>
                </a:ext>
              </a:extLst>
            </p:cNvPr>
            <p:cNvSpPr txBox="1"/>
            <p:nvPr/>
          </p:nvSpPr>
          <p:spPr>
            <a:xfrm>
              <a:off x="2339963" y="3910490"/>
              <a:ext cx="1259550" cy="31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rgbClr val="3397A7"/>
                  </a:solidFill>
                </a:rPr>
                <a:t>Fabricated Die</a:t>
              </a:r>
              <a:endParaRPr sz="1200" dirty="0">
                <a:solidFill>
                  <a:srgbClr val="3397A7"/>
                </a:solidFill>
              </a:endParaRPr>
            </a:p>
          </p:txBody>
        </p:sp>
        <p:sp>
          <p:nvSpPr>
            <p:cNvPr id="1501" name="Google Shape;727;p47">
              <a:extLst>
                <a:ext uri="{FF2B5EF4-FFF2-40B4-BE49-F238E27FC236}">
                  <a16:creationId xmlns:a16="http://schemas.microsoft.com/office/drawing/2014/main" id="{0BB269E7-39C5-194E-8ACD-4A1AF381D888}"/>
                </a:ext>
              </a:extLst>
            </p:cNvPr>
            <p:cNvSpPr txBox="1"/>
            <p:nvPr/>
          </p:nvSpPr>
          <p:spPr>
            <a:xfrm>
              <a:off x="4223266" y="3917014"/>
              <a:ext cx="1100122" cy="31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rgbClr val="3397A7"/>
                  </a:solidFill>
                </a:rPr>
                <a:t>Die bank</a:t>
              </a:r>
              <a:endParaRPr sz="1200" dirty="0">
                <a:solidFill>
                  <a:srgbClr val="3397A7"/>
                </a:solidFill>
              </a:endParaRPr>
            </a:p>
          </p:txBody>
        </p:sp>
        <p:sp>
          <p:nvSpPr>
            <p:cNvPr id="1502" name="Google Shape;727;p47">
              <a:extLst>
                <a:ext uri="{FF2B5EF4-FFF2-40B4-BE49-F238E27FC236}">
                  <a16:creationId xmlns:a16="http://schemas.microsoft.com/office/drawing/2014/main" id="{C3285E74-F12C-B44D-A265-36D84B95E3EE}"/>
                </a:ext>
              </a:extLst>
            </p:cNvPr>
            <p:cNvSpPr txBox="1"/>
            <p:nvPr/>
          </p:nvSpPr>
          <p:spPr>
            <a:xfrm>
              <a:off x="5972550" y="3917014"/>
              <a:ext cx="1100122" cy="31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rgbClr val="3397A7"/>
                  </a:solidFill>
                </a:rPr>
                <a:t>Package</a:t>
              </a:r>
              <a:endParaRPr sz="1200" dirty="0">
                <a:solidFill>
                  <a:srgbClr val="3397A7"/>
                </a:solidFill>
              </a:endParaRPr>
            </a:p>
          </p:txBody>
        </p:sp>
        <p:sp>
          <p:nvSpPr>
            <p:cNvPr id="1503" name="Google Shape;727;p47">
              <a:extLst>
                <a:ext uri="{FF2B5EF4-FFF2-40B4-BE49-F238E27FC236}">
                  <a16:creationId xmlns:a16="http://schemas.microsoft.com/office/drawing/2014/main" id="{C56F4DD7-25CB-774F-9E4A-78030EDDD3FD}"/>
                </a:ext>
              </a:extLst>
            </p:cNvPr>
            <p:cNvSpPr txBox="1"/>
            <p:nvPr/>
          </p:nvSpPr>
          <p:spPr>
            <a:xfrm>
              <a:off x="7527864" y="3922915"/>
              <a:ext cx="1100122" cy="31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rgbClr val="3397A7"/>
                  </a:solidFill>
                </a:rPr>
                <a:t>End Product</a:t>
              </a:r>
              <a:endParaRPr sz="1200" dirty="0">
                <a:solidFill>
                  <a:srgbClr val="3397A7"/>
                </a:solidFill>
              </a:endParaRPr>
            </a:p>
          </p:txBody>
        </p:sp>
        <p:sp>
          <p:nvSpPr>
            <p:cNvPr id="1508" name="Arc 1507">
              <a:extLst>
                <a:ext uri="{FF2B5EF4-FFF2-40B4-BE49-F238E27FC236}">
                  <a16:creationId xmlns:a16="http://schemas.microsoft.com/office/drawing/2014/main" id="{FB4BE0BE-7CE7-6547-ACA8-4370CA38F312}"/>
                </a:ext>
              </a:extLst>
            </p:cNvPr>
            <p:cNvSpPr/>
            <p:nvPr/>
          </p:nvSpPr>
          <p:spPr>
            <a:xfrm rot="5400000">
              <a:off x="3190534" y="2681803"/>
              <a:ext cx="773039" cy="760813"/>
            </a:xfrm>
            <a:prstGeom prst="arc">
              <a:avLst/>
            </a:prstGeom>
            <a:ln w="25400">
              <a:solidFill>
                <a:srgbClr val="3397A7"/>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09" name="Straight Arrow Connector 1508">
              <a:extLst>
                <a:ext uri="{FF2B5EF4-FFF2-40B4-BE49-F238E27FC236}">
                  <a16:creationId xmlns:a16="http://schemas.microsoft.com/office/drawing/2014/main" id="{B1738B5B-6791-8347-A3F6-2F21FBB0309E}"/>
                </a:ext>
              </a:extLst>
            </p:cNvPr>
            <p:cNvCxnSpPr>
              <a:cxnSpLocks/>
            </p:cNvCxnSpPr>
            <p:nvPr/>
          </p:nvCxnSpPr>
          <p:spPr>
            <a:xfrm flipV="1">
              <a:off x="3959183" y="2542032"/>
              <a:ext cx="0" cy="228600"/>
            </a:xfrm>
            <a:prstGeom prst="straightConnector1">
              <a:avLst/>
            </a:prstGeom>
            <a:ln w="25400">
              <a:solidFill>
                <a:srgbClr val="3397A7"/>
              </a:solidFill>
              <a:tailEnd type="arrow"/>
            </a:ln>
          </p:spPr>
          <p:style>
            <a:lnRef idx="1">
              <a:schemeClr val="accent1"/>
            </a:lnRef>
            <a:fillRef idx="0">
              <a:schemeClr val="accent1"/>
            </a:fillRef>
            <a:effectRef idx="0">
              <a:schemeClr val="accent1"/>
            </a:effectRef>
            <a:fontRef idx="minor">
              <a:schemeClr val="tx1"/>
            </a:fontRef>
          </p:style>
        </p:cxnSp>
        <p:sp>
          <p:nvSpPr>
            <p:cNvPr id="1511" name="Google Shape;727;p47">
              <a:extLst>
                <a:ext uri="{FF2B5EF4-FFF2-40B4-BE49-F238E27FC236}">
                  <a16:creationId xmlns:a16="http://schemas.microsoft.com/office/drawing/2014/main" id="{8D08E4C1-CCA8-4846-9EAE-925DCC2BD3B2}"/>
                </a:ext>
              </a:extLst>
            </p:cNvPr>
            <p:cNvSpPr txBox="1"/>
            <p:nvPr/>
          </p:nvSpPr>
          <p:spPr>
            <a:xfrm>
              <a:off x="5056592" y="1187125"/>
              <a:ext cx="1310875" cy="31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solidFill>
                    <a:srgbClr val="EE795B"/>
                  </a:solidFill>
                </a:rPr>
                <a:t>Wafer Bin Map</a:t>
              </a:r>
              <a:endParaRPr sz="1200" b="1" dirty="0">
                <a:solidFill>
                  <a:srgbClr val="EE795B"/>
                </a:solidFill>
              </a:endParaRPr>
            </a:p>
          </p:txBody>
        </p:sp>
        <p:cxnSp>
          <p:nvCxnSpPr>
            <p:cNvPr id="1512" name="Straight Arrow Connector 1511">
              <a:extLst>
                <a:ext uri="{FF2B5EF4-FFF2-40B4-BE49-F238E27FC236}">
                  <a16:creationId xmlns:a16="http://schemas.microsoft.com/office/drawing/2014/main" id="{9E3EB317-635C-4942-9C78-D45342E5F291}"/>
                </a:ext>
              </a:extLst>
            </p:cNvPr>
            <p:cNvCxnSpPr>
              <a:cxnSpLocks/>
            </p:cNvCxnSpPr>
            <p:nvPr/>
          </p:nvCxnSpPr>
          <p:spPr>
            <a:xfrm flipV="1">
              <a:off x="4529531" y="1968723"/>
              <a:ext cx="457200" cy="1"/>
            </a:xfrm>
            <a:prstGeom prst="straightConnector1">
              <a:avLst/>
            </a:prstGeom>
            <a:ln w="25400">
              <a:solidFill>
                <a:srgbClr val="3397A7"/>
              </a:solidFill>
              <a:tailEnd type="arrow"/>
            </a:ln>
          </p:spPr>
          <p:style>
            <a:lnRef idx="1">
              <a:schemeClr val="accent1"/>
            </a:lnRef>
            <a:fillRef idx="0">
              <a:schemeClr val="accent1"/>
            </a:fillRef>
            <a:effectRef idx="0">
              <a:schemeClr val="accent1"/>
            </a:effectRef>
            <a:fontRef idx="minor">
              <a:schemeClr val="tx1"/>
            </a:fontRef>
          </p:style>
        </p:cxnSp>
        <p:sp>
          <p:nvSpPr>
            <p:cNvPr id="1514" name="Left Brace 1513">
              <a:extLst>
                <a:ext uri="{FF2B5EF4-FFF2-40B4-BE49-F238E27FC236}">
                  <a16:creationId xmlns:a16="http://schemas.microsoft.com/office/drawing/2014/main" id="{580C366B-D6BB-2540-8D05-8FFBFF45353F}"/>
                </a:ext>
              </a:extLst>
            </p:cNvPr>
            <p:cNvSpPr/>
            <p:nvPr/>
          </p:nvSpPr>
          <p:spPr>
            <a:xfrm rot="16200000">
              <a:off x="3308027" y="2954724"/>
              <a:ext cx="180833" cy="2743037"/>
            </a:xfrm>
            <a:prstGeom prst="lef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15" name="Left Brace 1514">
              <a:extLst>
                <a:ext uri="{FF2B5EF4-FFF2-40B4-BE49-F238E27FC236}">
                  <a16:creationId xmlns:a16="http://schemas.microsoft.com/office/drawing/2014/main" id="{8398FD74-5BD3-6B48-AE81-819E3387F85B}"/>
                </a:ext>
              </a:extLst>
            </p:cNvPr>
            <p:cNvSpPr/>
            <p:nvPr/>
          </p:nvSpPr>
          <p:spPr>
            <a:xfrm rot="16200000">
              <a:off x="6375609" y="2702542"/>
              <a:ext cx="180833" cy="3247399"/>
            </a:xfrm>
            <a:prstGeom prst="lef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16" name="Google Shape;727;p47">
              <a:extLst>
                <a:ext uri="{FF2B5EF4-FFF2-40B4-BE49-F238E27FC236}">
                  <a16:creationId xmlns:a16="http://schemas.microsoft.com/office/drawing/2014/main" id="{A0B5DA0B-9BC9-6149-AE15-241DC57E3EAF}"/>
                </a:ext>
              </a:extLst>
            </p:cNvPr>
            <p:cNvSpPr txBox="1"/>
            <p:nvPr/>
          </p:nvSpPr>
          <p:spPr>
            <a:xfrm>
              <a:off x="2640603" y="4406431"/>
              <a:ext cx="1515680" cy="31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dirty="0">
                  <a:solidFill>
                    <a:schemeClr val="bg1">
                      <a:lumMod val="50000"/>
                    </a:schemeClr>
                  </a:solidFill>
                </a:rPr>
                <a:t>Front End Operations</a:t>
              </a:r>
              <a:endParaRPr sz="900" dirty="0">
                <a:solidFill>
                  <a:schemeClr val="bg1">
                    <a:lumMod val="50000"/>
                  </a:schemeClr>
                </a:solidFill>
              </a:endParaRPr>
            </a:p>
          </p:txBody>
        </p:sp>
        <p:sp>
          <p:nvSpPr>
            <p:cNvPr id="1517" name="Google Shape;727;p47">
              <a:extLst>
                <a:ext uri="{FF2B5EF4-FFF2-40B4-BE49-F238E27FC236}">
                  <a16:creationId xmlns:a16="http://schemas.microsoft.com/office/drawing/2014/main" id="{516AA960-7C85-FB40-8E6F-3D77F0074FB4}"/>
                </a:ext>
              </a:extLst>
            </p:cNvPr>
            <p:cNvSpPr txBox="1"/>
            <p:nvPr/>
          </p:nvSpPr>
          <p:spPr>
            <a:xfrm>
              <a:off x="5736785" y="4413527"/>
              <a:ext cx="1515680" cy="31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dirty="0">
                  <a:solidFill>
                    <a:schemeClr val="bg1">
                      <a:lumMod val="50000"/>
                    </a:schemeClr>
                  </a:solidFill>
                </a:rPr>
                <a:t>Back End Operations</a:t>
              </a:r>
              <a:endParaRPr sz="900" dirty="0">
                <a:solidFill>
                  <a:schemeClr val="bg1">
                    <a:lumMod val="50000"/>
                  </a:schemeClr>
                </a:solidFill>
              </a:endParaRPr>
            </a:p>
          </p:txBody>
        </p:sp>
        <p:grpSp>
          <p:nvGrpSpPr>
            <p:cNvPr id="1665" name="Group 1664">
              <a:extLst>
                <a:ext uri="{FF2B5EF4-FFF2-40B4-BE49-F238E27FC236}">
                  <a16:creationId xmlns:a16="http://schemas.microsoft.com/office/drawing/2014/main" id="{7FB1BEF5-69C7-B449-99E8-508FFE6FE1CC}"/>
                </a:ext>
              </a:extLst>
            </p:cNvPr>
            <p:cNvGrpSpPr>
              <a:grpSpLocks noChangeAspect="1"/>
            </p:cNvGrpSpPr>
            <p:nvPr/>
          </p:nvGrpSpPr>
          <p:grpSpPr>
            <a:xfrm>
              <a:off x="2514600" y="2999232"/>
              <a:ext cx="914400" cy="914400"/>
              <a:chOff x="5372100" y="3263126"/>
              <a:chExt cx="1325880" cy="1325880"/>
            </a:xfrm>
          </p:grpSpPr>
          <p:sp>
            <p:nvSpPr>
              <p:cNvPr id="1666" name="Oval 1665">
                <a:extLst>
                  <a:ext uri="{FF2B5EF4-FFF2-40B4-BE49-F238E27FC236}">
                    <a16:creationId xmlns:a16="http://schemas.microsoft.com/office/drawing/2014/main" id="{540351F7-4CAC-EF40-B4B2-0E68FF4BA344}"/>
                  </a:ext>
                </a:extLst>
              </p:cNvPr>
              <p:cNvSpPr/>
              <p:nvPr/>
            </p:nvSpPr>
            <p:spPr>
              <a:xfrm>
                <a:off x="5372100" y="3263126"/>
                <a:ext cx="1325880" cy="1325880"/>
              </a:xfrm>
              <a:prstGeom prst="ellipse">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67" name="Group 1666">
                <a:extLst>
                  <a:ext uri="{FF2B5EF4-FFF2-40B4-BE49-F238E27FC236}">
                    <a16:creationId xmlns:a16="http://schemas.microsoft.com/office/drawing/2014/main" id="{3C06DE7D-C876-0744-82AF-10CCAF769141}"/>
                  </a:ext>
                </a:extLst>
              </p:cNvPr>
              <p:cNvGrpSpPr/>
              <p:nvPr/>
            </p:nvGrpSpPr>
            <p:grpSpPr>
              <a:xfrm>
                <a:off x="5486400" y="3361765"/>
                <a:ext cx="1097280" cy="1114760"/>
                <a:chOff x="5486400" y="3375213"/>
                <a:chExt cx="1097280" cy="1114760"/>
              </a:xfrm>
            </p:grpSpPr>
            <p:grpSp>
              <p:nvGrpSpPr>
                <p:cNvPr id="1668" name="Group 1667">
                  <a:extLst>
                    <a:ext uri="{FF2B5EF4-FFF2-40B4-BE49-F238E27FC236}">
                      <a16:creationId xmlns:a16="http://schemas.microsoft.com/office/drawing/2014/main" id="{02536EA8-DA24-384F-A4E2-63B720F22F18}"/>
                    </a:ext>
                  </a:extLst>
                </p:cNvPr>
                <p:cNvGrpSpPr/>
                <p:nvPr/>
              </p:nvGrpSpPr>
              <p:grpSpPr>
                <a:xfrm>
                  <a:off x="5486400" y="3657600"/>
                  <a:ext cx="1097280" cy="552199"/>
                  <a:chOff x="5486400" y="3657600"/>
                  <a:chExt cx="1097280" cy="552199"/>
                </a:xfrm>
              </p:grpSpPr>
              <p:grpSp>
                <p:nvGrpSpPr>
                  <p:cNvPr id="1728" name="Group 1727">
                    <a:extLst>
                      <a:ext uri="{FF2B5EF4-FFF2-40B4-BE49-F238E27FC236}">
                        <a16:creationId xmlns:a16="http://schemas.microsoft.com/office/drawing/2014/main" id="{14E60AA9-9320-D24E-B1E8-DF45FE351F9A}"/>
                      </a:ext>
                    </a:extLst>
                  </p:cNvPr>
                  <p:cNvGrpSpPr/>
                  <p:nvPr/>
                </p:nvGrpSpPr>
                <p:grpSpPr>
                  <a:xfrm>
                    <a:off x="5486400" y="3657600"/>
                    <a:ext cx="1097280" cy="94129"/>
                    <a:chOff x="5486400" y="3657600"/>
                    <a:chExt cx="1097280" cy="94129"/>
                  </a:xfrm>
                </p:grpSpPr>
                <p:sp>
                  <p:nvSpPr>
                    <p:cNvPr id="1799" name="Rectangle 1798">
                      <a:extLst>
                        <a:ext uri="{FF2B5EF4-FFF2-40B4-BE49-F238E27FC236}">
                          <a16:creationId xmlns:a16="http://schemas.microsoft.com/office/drawing/2014/main" id="{A533CEDA-72DA-3149-BBA9-84C8A325A768}"/>
                        </a:ext>
                      </a:extLst>
                    </p:cNvPr>
                    <p:cNvSpPr/>
                    <p:nvPr/>
                  </p:nvSpPr>
                  <p:spPr>
                    <a:xfrm>
                      <a:off x="54864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0" name="Rectangle 1799">
                      <a:extLst>
                        <a:ext uri="{FF2B5EF4-FFF2-40B4-BE49-F238E27FC236}">
                          <a16:creationId xmlns:a16="http://schemas.microsoft.com/office/drawing/2014/main" id="{13B35F40-92FA-414F-A1AC-0B296C9087D5}"/>
                        </a:ext>
                      </a:extLst>
                    </p:cNvPr>
                    <p:cNvSpPr/>
                    <p:nvPr/>
                  </p:nvSpPr>
                  <p:spPr>
                    <a:xfrm>
                      <a:off x="557784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1" name="Rectangle 1800">
                      <a:extLst>
                        <a:ext uri="{FF2B5EF4-FFF2-40B4-BE49-F238E27FC236}">
                          <a16:creationId xmlns:a16="http://schemas.microsoft.com/office/drawing/2014/main" id="{602E86A5-EC3D-0143-8C14-70E94B84E5BC}"/>
                        </a:ext>
                      </a:extLst>
                    </p:cNvPr>
                    <p:cNvSpPr/>
                    <p:nvPr/>
                  </p:nvSpPr>
                  <p:spPr>
                    <a:xfrm>
                      <a:off x="59436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2" name="Rectangle 1801">
                      <a:extLst>
                        <a:ext uri="{FF2B5EF4-FFF2-40B4-BE49-F238E27FC236}">
                          <a16:creationId xmlns:a16="http://schemas.microsoft.com/office/drawing/2014/main" id="{9BBC9DCC-61E5-D34C-B697-22094C2C1F62}"/>
                        </a:ext>
                      </a:extLst>
                    </p:cNvPr>
                    <p:cNvSpPr/>
                    <p:nvPr/>
                  </p:nvSpPr>
                  <p:spPr>
                    <a:xfrm>
                      <a:off x="585216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3" name="Rectangle 1802">
                      <a:extLst>
                        <a:ext uri="{FF2B5EF4-FFF2-40B4-BE49-F238E27FC236}">
                          <a16:creationId xmlns:a16="http://schemas.microsoft.com/office/drawing/2014/main" id="{7CF15C78-92C8-0847-A8C0-6CE7C388CD55}"/>
                        </a:ext>
                      </a:extLst>
                    </p:cNvPr>
                    <p:cNvSpPr/>
                    <p:nvPr/>
                  </p:nvSpPr>
                  <p:spPr>
                    <a:xfrm>
                      <a:off x="576072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4" name="Rectangle 1803">
                      <a:extLst>
                        <a:ext uri="{FF2B5EF4-FFF2-40B4-BE49-F238E27FC236}">
                          <a16:creationId xmlns:a16="http://schemas.microsoft.com/office/drawing/2014/main" id="{CAB33328-98DB-1B4E-8A87-9A2E178A601A}"/>
                        </a:ext>
                      </a:extLst>
                    </p:cNvPr>
                    <p:cNvSpPr/>
                    <p:nvPr/>
                  </p:nvSpPr>
                  <p:spPr>
                    <a:xfrm>
                      <a:off x="566928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05" name="Group 1804">
                      <a:extLst>
                        <a:ext uri="{FF2B5EF4-FFF2-40B4-BE49-F238E27FC236}">
                          <a16:creationId xmlns:a16="http://schemas.microsoft.com/office/drawing/2014/main" id="{DB2274FF-00BE-2D47-802B-8CE94323E9A2}"/>
                        </a:ext>
                      </a:extLst>
                    </p:cNvPr>
                    <p:cNvGrpSpPr/>
                    <p:nvPr/>
                  </p:nvGrpSpPr>
                  <p:grpSpPr>
                    <a:xfrm>
                      <a:off x="6035040" y="3657600"/>
                      <a:ext cx="548640" cy="94129"/>
                      <a:chOff x="5638800" y="3810000"/>
                      <a:chExt cx="548640" cy="94129"/>
                    </a:xfrm>
                  </p:grpSpPr>
                  <p:sp>
                    <p:nvSpPr>
                      <p:cNvPr id="1806" name="Rectangle 1805">
                        <a:extLst>
                          <a:ext uri="{FF2B5EF4-FFF2-40B4-BE49-F238E27FC236}">
                            <a16:creationId xmlns:a16="http://schemas.microsoft.com/office/drawing/2014/main" id="{65172BA4-6613-B74A-8205-293245952207}"/>
                          </a:ext>
                        </a:extLst>
                      </p:cNvPr>
                      <p:cNvSpPr/>
                      <p:nvPr/>
                    </p:nvSpPr>
                    <p:spPr>
                      <a:xfrm>
                        <a:off x="56388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7" name="Rectangle 1806">
                        <a:extLst>
                          <a:ext uri="{FF2B5EF4-FFF2-40B4-BE49-F238E27FC236}">
                            <a16:creationId xmlns:a16="http://schemas.microsoft.com/office/drawing/2014/main" id="{8D5B0CBF-AD8F-4140-95FF-842CE2F1E300}"/>
                          </a:ext>
                        </a:extLst>
                      </p:cNvPr>
                      <p:cNvSpPr/>
                      <p:nvPr/>
                    </p:nvSpPr>
                    <p:spPr>
                      <a:xfrm>
                        <a:off x="573024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8" name="Rectangle 1807">
                        <a:extLst>
                          <a:ext uri="{FF2B5EF4-FFF2-40B4-BE49-F238E27FC236}">
                            <a16:creationId xmlns:a16="http://schemas.microsoft.com/office/drawing/2014/main" id="{CA8F5213-32EC-BD4D-B676-D1BDF915F4F8}"/>
                          </a:ext>
                        </a:extLst>
                      </p:cNvPr>
                      <p:cNvSpPr/>
                      <p:nvPr/>
                    </p:nvSpPr>
                    <p:spPr>
                      <a:xfrm>
                        <a:off x="60960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9" name="Rectangle 1808">
                        <a:extLst>
                          <a:ext uri="{FF2B5EF4-FFF2-40B4-BE49-F238E27FC236}">
                            <a16:creationId xmlns:a16="http://schemas.microsoft.com/office/drawing/2014/main" id="{5D55054A-4D13-6840-B4CB-EA1523A3E2D7}"/>
                          </a:ext>
                        </a:extLst>
                      </p:cNvPr>
                      <p:cNvSpPr/>
                      <p:nvPr/>
                    </p:nvSpPr>
                    <p:spPr>
                      <a:xfrm>
                        <a:off x="600456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0" name="Rectangle 1809">
                        <a:extLst>
                          <a:ext uri="{FF2B5EF4-FFF2-40B4-BE49-F238E27FC236}">
                            <a16:creationId xmlns:a16="http://schemas.microsoft.com/office/drawing/2014/main" id="{5B5BB3B3-087B-514B-BAD4-097B814CC565}"/>
                          </a:ext>
                        </a:extLst>
                      </p:cNvPr>
                      <p:cNvSpPr/>
                      <p:nvPr/>
                    </p:nvSpPr>
                    <p:spPr>
                      <a:xfrm>
                        <a:off x="591312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1" name="Rectangle 1810">
                        <a:extLst>
                          <a:ext uri="{FF2B5EF4-FFF2-40B4-BE49-F238E27FC236}">
                            <a16:creationId xmlns:a16="http://schemas.microsoft.com/office/drawing/2014/main" id="{AE83FE16-FBFD-A849-BAC8-254E597E5A17}"/>
                          </a:ext>
                        </a:extLst>
                      </p:cNvPr>
                      <p:cNvSpPr/>
                      <p:nvPr/>
                    </p:nvSpPr>
                    <p:spPr>
                      <a:xfrm>
                        <a:off x="582168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29" name="Group 1728">
                    <a:extLst>
                      <a:ext uri="{FF2B5EF4-FFF2-40B4-BE49-F238E27FC236}">
                        <a16:creationId xmlns:a16="http://schemas.microsoft.com/office/drawing/2014/main" id="{07F951F9-FB52-284F-B37E-6BF794D62798}"/>
                      </a:ext>
                    </a:extLst>
                  </p:cNvPr>
                  <p:cNvGrpSpPr/>
                  <p:nvPr/>
                </p:nvGrpSpPr>
                <p:grpSpPr>
                  <a:xfrm>
                    <a:off x="5486400" y="3749040"/>
                    <a:ext cx="1097280" cy="94129"/>
                    <a:chOff x="5486400" y="3657600"/>
                    <a:chExt cx="1097280" cy="94129"/>
                  </a:xfrm>
                </p:grpSpPr>
                <p:sp>
                  <p:nvSpPr>
                    <p:cNvPr id="1786" name="Rectangle 1785">
                      <a:extLst>
                        <a:ext uri="{FF2B5EF4-FFF2-40B4-BE49-F238E27FC236}">
                          <a16:creationId xmlns:a16="http://schemas.microsoft.com/office/drawing/2014/main" id="{3B60D3BD-3912-D745-9AE8-873D13667729}"/>
                        </a:ext>
                      </a:extLst>
                    </p:cNvPr>
                    <p:cNvSpPr/>
                    <p:nvPr/>
                  </p:nvSpPr>
                  <p:spPr>
                    <a:xfrm>
                      <a:off x="54864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7" name="Rectangle 1786">
                      <a:extLst>
                        <a:ext uri="{FF2B5EF4-FFF2-40B4-BE49-F238E27FC236}">
                          <a16:creationId xmlns:a16="http://schemas.microsoft.com/office/drawing/2014/main" id="{7D3A7B39-2552-D245-A09A-628AD67F41C7}"/>
                        </a:ext>
                      </a:extLst>
                    </p:cNvPr>
                    <p:cNvSpPr/>
                    <p:nvPr/>
                  </p:nvSpPr>
                  <p:spPr>
                    <a:xfrm>
                      <a:off x="557784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8" name="Rectangle 1787">
                      <a:extLst>
                        <a:ext uri="{FF2B5EF4-FFF2-40B4-BE49-F238E27FC236}">
                          <a16:creationId xmlns:a16="http://schemas.microsoft.com/office/drawing/2014/main" id="{A4F5A916-BAD2-0C46-A7D2-E9886A840FF4}"/>
                        </a:ext>
                      </a:extLst>
                    </p:cNvPr>
                    <p:cNvSpPr/>
                    <p:nvPr/>
                  </p:nvSpPr>
                  <p:spPr>
                    <a:xfrm>
                      <a:off x="59436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9" name="Rectangle 1788">
                      <a:extLst>
                        <a:ext uri="{FF2B5EF4-FFF2-40B4-BE49-F238E27FC236}">
                          <a16:creationId xmlns:a16="http://schemas.microsoft.com/office/drawing/2014/main" id="{55BCC953-9965-4045-81AA-942A902828B9}"/>
                        </a:ext>
                      </a:extLst>
                    </p:cNvPr>
                    <p:cNvSpPr/>
                    <p:nvPr/>
                  </p:nvSpPr>
                  <p:spPr>
                    <a:xfrm>
                      <a:off x="585216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0" name="Rectangle 1789">
                      <a:extLst>
                        <a:ext uri="{FF2B5EF4-FFF2-40B4-BE49-F238E27FC236}">
                          <a16:creationId xmlns:a16="http://schemas.microsoft.com/office/drawing/2014/main" id="{E06B71F1-6CA1-AA45-87FB-3E9AA6FD1038}"/>
                        </a:ext>
                      </a:extLst>
                    </p:cNvPr>
                    <p:cNvSpPr/>
                    <p:nvPr/>
                  </p:nvSpPr>
                  <p:spPr>
                    <a:xfrm>
                      <a:off x="576072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1" name="Rectangle 1790">
                      <a:extLst>
                        <a:ext uri="{FF2B5EF4-FFF2-40B4-BE49-F238E27FC236}">
                          <a16:creationId xmlns:a16="http://schemas.microsoft.com/office/drawing/2014/main" id="{3C1844A1-32FE-244D-891A-28AD1CD8C3F2}"/>
                        </a:ext>
                      </a:extLst>
                    </p:cNvPr>
                    <p:cNvSpPr/>
                    <p:nvPr/>
                  </p:nvSpPr>
                  <p:spPr>
                    <a:xfrm>
                      <a:off x="566928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92" name="Group 1791">
                      <a:extLst>
                        <a:ext uri="{FF2B5EF4-FFF2-40B4-BE49-F238E27FC236}">
                          <a16:creationId xmlns:a16="http://schemas.microsoft.com/office/drawing/2014/main" id="{2B4140A2-84CB-CB48-A11E-FA46BA96B988}"/>
                        </a:ext>
                      </a:extLst>
                    </p:cNvPr>
                    <p:cNvGrpSpPr/>
                    <p:nvPr/>
                  </p:nvGrpSpPr>
                  <p:grpSpPr>
                    <a:xfrm>
                      <a:off x="6035040" y="3657600"/>
                      <a:ext cx="548640" cy="94129"/>
                      <a:chOff x="5638800" y="3810000"/>
                      <a:chExt cx="548640" cy="94129"/>
                    </a:xfrm>
                  </p:grpSpPr>
                  <p:sp>
                    <p:nvSpPr>
                      <p:cNvPr id="1793" name="Rectangle 1792">
                        <a:extLst>
                          <a:ext uri="{FF2B5EF4-FFF2-40B4-BE49-F238E27FC236}">
                            <a16:creationId xmlns:a16="http://schemas.microsoft.com/office/drawing/2014/main" id="{18966CA7-0F8F-A440-BA3F-BB846CF2C6A0}"/>
                          </a:ext>
                        </a:extLst>
                      </p:cNvPr>
                      <p:cNvSpPr/>
                      <p:nvPr/>
                    </p:nvSpPr>
                    <p:spPr>
                      <a:xfrm>
                        <a:off x="56388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4" name="Rectangle 1793">
                        <a:extLst>
                          <a:ext uri="{FF2B5EF4-FFF2-40B4-BE49-F238E27FC236}">
                            <a16:creationId xmlns:a16="http://schemas.microsoft.com/office/drawing/2014/main" id="{D0942082-8716-8A48-B1BE-738560E97425}"/>
                          </a:ext>
                        </a:extLst>
                      </p:cNvPr>
                      <p:cNvSpPr/>
                      <p:nvPr/>
                    </p:nvSpPr>
                    <p:spPr>
                      <a:xfrm>
                        <a:off x="573024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5" name="Rectangle 1794">
                        <a:extLst>
                          <a:ext uri="{FF2B5EF4-FFF2-40B4-BE49-F238E27FC236}">
                            <a16:creationId xmlns:a16="http://schemas.microsoft.com/office/drawing/2014/main" id="{4761CCA1-E072-E745-B6CF-08A63215BBB7}"/>
                          </a:ext>
                        </a:extLst>
                      </p:cNvPr>
                      <p:cNvSpPr/>
                      <p:nvPr/>
                    </p:nvSpPr>
                    <p:spPr>
                      <a:xfrm>
                        <a:off x="60960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6" name="Rectangle 1795">
                        <a:extLst>
                          <a:ext uri="{FF2B5EF4-FFF2-40B4-BE49-F238E27FC236}">
                            <a16:creationId xmlns:a16="http://schemas.microsoft.com/office/drawing/2014/main" id="{ED6BF645-B10D-0440-8524-82D8C81BAE28}"/>
                          </a:ext>
                        </a:extLst>
                      </p:cNvPr>
                      <p:cNvSpPr/>
                      <p:nvPr/>
                    </p:nvSpPr>
                    <p:spPr>
                      <a:xfrm>
                        <a:off x="600456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7" name="Rectangle 1796">
                        <a:extLst>
                          <a:ext uri="{FF2B5EF4-FFF2-40B4-BE49-F238E27FC236}">
                            <a16:creationId xmlns:a16="http://schemas.microsoft.com/office/drawing/2014/main" id="{65D1519C-A708-614E-9C6B-346ADFBA1F88}"/>
                          </a:ext>
                        </a:extLst>
                      </p:cNvPr>
                      <p:cNvSpPr/>
                      <p:nvPr/>
                    </p:nvSpPr>
                    <p:spPr>
                      <a:xfrm>
                        <a:off x="591312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8" name="Rectangle 1797">
                        <a:extLst>
                          <a:ext uri="{FF2B5EF4-FFF2-40B4-BE49-F238E27FC236}">
                            <a16:creationId xmlns:a16="http://schemas.microsoft.com/office/drawing/2014/main" id="{2D4600F0-F549-004C-B4F6-25F42AE9732A}"/>
                          </a:ext>
                        </a:extLst>
                      </p:cNvPr>
                      <p:cNvSpPr/>
                      <p:nvPr/>
                    </p:nvSpPr>
                    <p:spPr>
                      <a:xfrm>
                        <a:off x="582168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30" name="Group 1729">
                    <a:extLst>
                      <a:ext uri="{FF2B5EF4-FFF2-40B4-BE49-F238E27FC236}">
                        <a16:creationId xmlns:a16="http://schemas.microsoft.com/office/drawing/2014/main" id="{06202999-2DF3-1046-8F84-AC6D12A924A8}"/>
                      </a:ext>
                    </a:extLst>
                  </p:cNvPr>
                  <p:cNvGrpSpPr/>
                  <p:nvPr/>
                </p:nvGrpSpPr>
                <p:grpSpPr>
                  <a:xfrm>
                    <a:off x="5486400" y="3840480"/>
                    <a:ext cx="1097280" cy="94129"/>
                    <a:chOff x="5486400" y="3657600"/>
                    <a:chExt cx="1097280" cy="94129"/>
                  </a:xfrm>
                </p:grpSpPr>
                <p:sp>
                  <p:nvSpPr>
                    <p:cNvPr id="1773" name="Rectangle 1772">
                      <a:extLst>
                        <a:ext uri="{FF2B5EF4-FFF2-40B4-BE49-F238E27FC236}">
                          <a16:creationId xmlns:a16="http://schemas.microsoft.com/office/drawing/2014/main" id="{F6884429-2AE7-AE42-AFDE-07D1EE1A85CB}"/>
                        </a:ext>
                      </a:extLst>
                    </p:cNvPr>
                    <p:cNvSpPr/>
                    <p:nvPr/>
                  </p:nvSpPr>
                  <p:spPr>
                    <a:xfrm>
                      <a:off x="54864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4" name="Rectangle 1773">
                      <a:extLst>
                        <a:ext uri="{FF2B5EF4-FFF2-40B4-BE49-F238E27FC236}">
                          <a16:creationId xmlns:a16="http://schemas.microsoft.com/office/drawing/2014/main" id="{8144B1CB-E01F-3440-9330-3C7898D58D5F}"/>
                        </a:ext>
                      </a:extLst>
                    </p:cNvPr>
                    <p:cNvSpPr/>
                    <p:nvPr/>
                  </p:nvSpPr>
                  <p:spPr>
                    <a:xfrm>
                      <a:off x="557784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5" name="Rectangle 1774">
                      <a:extLst>
                        <a:ext uri="{FF2B5EF4-FFF2-40B4-BE49-F238E27FC236}">
                          <a16:creationId xmlns:a16="http://schemas.microsoft.com/office/drawing/2014/main" id="{183276ED-D6F1-104D-AF07-BF094B03266F}"/>
                        </a:ext>
                      </a:extLst>
                    </p:cNvPr>
                    <p:cNvSpPr/>
                    <p:nvPr/>
                  </p:nvSpPr>
                  <p:spPr>
                    <a:xfrm>
                      <a:off x="59436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6" name="Rectangle 1775">
                      <a:extLst>
                        <a:ext uri="{FF2B5EF4-FFF2-40B4-BE49-F238E27FC236}">
                          <a16:creationId xmlns:a16="http://schemas.microsoft.com/office/drawing/2014/main" id="{C4C48AEA-B043-1E4D-B169-DDB3F920271C}"/>
                        </a:ext>
                      </a:extLst>
                    </p:cNvPr>
                    <p:cNvSpPr/>
                    <p:nvPr/>
                  </p:nvSpPr>
                  <p:spPr>
                    <a:xfrm>
                      <a:off x="585216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7" name="Rectangle 1776">
                      <a:extLst>
                        <a:ext uri="{FF2B5EF4-FFF2-40B4-BE49-F238E27FC236}">
                          <a16:creationId xmlns:a16="http://schemas.microsoft.com/office/drawing/2014/main" id="{E3F179D8-9DE8-9049-A7B8-620BF72EAA8D}"/>
                        </a:ext>
                      </a:extLst>
                    </p:cNvPr>
                    <p:cNvSpPr/>
                    <p:nvPr/>
                  </p:nvSpPr>
                  <p:spPr>
                    <a:xfrm>
                      <a:off x="576072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8" name="Rectangle 1777">
                      <a:extLst>
                        <a:ext uri="{FF2B5EF4-FFF2-40B4-BE49-F238E27FC236}">
                          <a16:creationId xmlns:a16="http://schemas.microsoft.com/office/drawing/2014/main" id="{E83FB3E1-7BE9-6746-B433-D3F5652406D9}"/>
                        </a:ext>
                      </a:extLst>
                    </p:cNvPr>
                    <p:cNvSpPr/>
                    <p:nvPr/>
                  </p:nvSpPr>
                  <p:spPr>
                    <a:xfrm>
                      <a:off x="566928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79" name="Group 1778">
                      <a:extLst>
                        <a:ext uri="{FF2B5EF4-FFF2-40B4-BE49-F238E27FC236}">
                          <a16:creationId xmlns:a16="http://schemas.microsoft.com/office/drawing/2014/main" id="{845843D8-DBE9-6045-B334-0B096C84BEE8}"/>
                        </a:ext>
                      </a:extLst>
                    </p:cNvPr>
                    <p:cNvGrpSpPr/>
                    <p:nvPr/>
                  </p:nvGrpSpPr>
                  <p:grpSpPr>
                    <a:xfrm>
                      <a:off x="6035040" y="3657600"/>
                      <a:ext cx="548640" cy="94129"/>
                      <a:chOff x="5638800" y="3810000"/>
                      <a:chExt cx="548640" cy="94129"/>
                    </a:xfrm>
                  </p:grpSpPr>
                  <p:sp>
                    <p:nvSpPr>
                      <p:cNvPr id="1780" name="Rectangle 1779">
                        <a:extLst>
                          <a:ext uri="{FF2B5EF4-FFF2-40B4-BE49-F238E27FC236}">
                            <a16:creationId xmlns:a16="http://schemas.microsoft.com/office/drawing/2014/main" id="{E9C5DEC1-437D-A242-90B0-2A2B327B6CC2}"/>
                          </a:ext>
                        </a:extLst>
                      </p:cNvPr>
                      <p:cNvSpPr/>
                      <p:nvPr/>
                    </p:nvSpPr>
                    <p:spPr>
                      <a:xfrm>
                        <a:off x="56388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1" name="Rectangle 1780">
                        <a:extLst>
                          <a:ext uri="{FF2B5EF4-FFF2-40B4-BE49-F238E27FC236}">
                            <a16:creationId xmlns:a16="http://schemas.microsoft.com/office/drawing/2014/main" id="{1B4F7DC3-0C3D-DD41-8914-807A0E8D3D13}"/>
                          </a:ext>
                        </a:extLst>
                      </p:cNvPr>
                      <p:cNvSpPr/>
                      <p:nvPr/>
                    </p:nvSpPr>
                    <p:spPr>
                      <a:xfrm>
                        <a:off x="573024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2" name="Rectangle 1781">
                        <a:extLst>
                          <a:ext uri="{FF2B5EF4-FFF2-40B4-BE49-F238E27FC236}">
                            <a16:creationId xmlns:a16="http://schemas.microsoft.com/office/drawing/2014/main" id="{E2A63C25-12EC-2740-8280-E50C47B6333F}"/>
                          </a:ext>
                        </a:extLst>
                      </p:cNvPr>
                      <p:cNvSpPr/>
                      <p:nvPr/>
                    </p:nvSpPr>
                    <p:spPr>
                      <a:xfrm>
                        <a:off x="60960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3" name="Rectangle 1782">
                        <a:extLst>
                          <a:ext uri="{FF2B5EF4-FFF2-40B4-BE49-F238E27FC236}">
                            <a16:creationId xmlns:a16="http://schemas.microsoft.com/office/drawing/2014/main" id="{DC9952B3-CA34-C545-84CB-55C1C4B0A66D}"/>
                          </a:ext>
                        </a:extLst>
                      </p:cNvPr>
                      <p:cNvSpPr/>
                      <p:nvPr/>
                    </p:nvSpPr>
                    <p:spPr>
                      <a:xfrm>
                        <a:off x="600456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4" name="Rectangle 1783">
                        <a:extLst>
                          <a:ext uri="{FF2B5EF4-FFF2-40B4-BE49-F238E27FC236}">
                            <a16:creationId xmlns:a16="http://schemas.microsoft.com/office/drawing/2014/main" id="{7296208A-2C3F-A24C-8736-A237425ABAF5}"/>
                          </a:ext>
                        </a:extLst>
                      </p:cNvPr>
                      <p:cNvSpPr/>
                      <p:nvPr/>
                    </p:nvSpPr>
                    <p:spPr>
                      <a:xfrm>
                        <a:off x="591312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5" name="Rectangle 1784">
                        <a:extLst>
                          <a:ext uri="{FF2B5EF4-FFF2-40B4-BE49-F238E27FC236}">
                            <a16:creationId xmlns:a16="http://schemas.microsoft.com/office/drawing/2014/main" id="{37887C33-6941-4F44-9FFA-F28F70A1F036}"/>
                          </a:ext>
                        </a:extLst>
                      </p:cNvPr>
                      <p:cNvSpPr/>
                      <p:nvPr/>
                    </p:nvSpPr>
                    <p:spPr>
                      <a:xfrm>
                        <a:off x="582168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31" name="Group 1730">
                    <a:extLst>
                      <a:ext uri="{FF2B5EF4-FFF2-40B4-BE49-F238E27FC236}">
                        <a16:creationId xmlns:a16="http://schemas.microsoft.com/office/drawing/2014/main" id="{30C4AC63-017D-EA43-84E4-BF9F5B830762}"/>
                      </a:ext>
                    </a:extLst>
                  </p:cNvPr>
                  <p:cNvGrpSpPr/>
                  <p:nvPr/>
                </p:nvGrpSpPr>
                <p:grpSpPr>
                  <a:xfrm>
                    <a:off x="5486400" y="3932790"/>
                    <a:ext cx="1097280" cy="94129"/>
                    <a:chOff x="5486400" y="3657600"/>
                    <a:chExt cx="1097280" cy="94129"/>
                  </a:xfrm>
                </p:grpSpPr>
                <p:sp>
                  <p:nvSpPr>
                    <p:cNvPr id="1760" name="Rectangle 1759">
                      <a:extLst>
                        <a:ext uri="{FF2B5EF4-FFF2-40B4-BE49-F238E27FC236}">
                          <a16:creationId xmlns:a16="http://schemas.microsoft.com/office/drawing/2014/main" id="{23557956-2AD6-864F-9C88-9D3B3BC8CEA3}"/>
                        </a:ext>
                      </a:extLst>
                    </p:cNvPr>
                    <p:cNvSpPr/>
                    <p:nvPr/>
                  </p:nvSpPr>
                  <p:spPr>
                    <a:xfrm>
                      <a:off x="54864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1" name="Rectangle 1760">
                      <a:extLst>
                        <a:ext uri="{FF2B5EF4-FFF2-40B4-BE49-F238E27FC236}">
                          <a16:creationId xmlns:a16="http://schemas.microsoft.com/office/drawing/2014/main" id="{9731F65F-8DD2-9D4B-947F-64FBB2FC41C4}"/>
                        </a:ext>
                      </a:extLst>
                    </p:cNvPr>
                    <p:cNvSpPr/>
                    <p:nvPr/>
                  </p:nvSpPr>
                  <p:spPr>
                    <a:xfrm>
                      <a:off x="557784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2" name="Rectangle 1761">
                      <a:extLst>
                        <a:ext uri="{FF2B5EF4-FFF2-40B4-BE49-F238E27FC236}">
                          <a16:creationId xmlns:a16="http://schemas.microsoft.com/office/drawing/2014/main" id="{4EFC634A-B6E0-6F49-8B2F-1D3739FAB2CD}"/>
                        </a:ext>
                      </a:extLst>
                    </p:cNvPr>
                    <p:cNvSpPr/>
                    <p:nvPr/>
                  </p:nvSpPr>
                  <p:spPr>
                    <a:xfrm>
                      <a:off x="59436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3" name="Rectangle 1762">
                      <a:extLst>
                        <a:ext uri="{FF2B5EF4-FFF2-40B4-BE49-F238E27FC236}">
                          <a16:creationId xmlns:a16="http://schemas.microsoft.com/office/drawing/2014/main" id="{139AD893-DCBF-F747-B807-1C193DD6FE40}"/>
                        </a:ext>
                      </a:extLst>
                    </p:cNvPr>
                    <p:cNvSpPr/>
                    <p:nvPr/>
                  </p:nvSpPr>
                  <p:spPr>
                    <a:xfrm>
                      <a:off x="585216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4" name="Rectangle 1763">
                      <a:extLst>
                        <a:ext uri="{FF2B5EF4-FFF2-40B4-BE49-F238E27FC236}">
                          <a16:creationId xmlns:a16="http://schemas.microsoft.com/office/drawing/2014/main" id="{B07EC6C4-0DE6-4A49-871C-D0D1F888A895}"/>
                        </a:ext>
                      </a:extLst>
                    </p:cNvPr>
                    <p:cNvSpPr/>
                    <p:nvPr/>
                  </p:nvSpPr>
                  <p:spPr>
                    <a:xfrm>
                      <a:off x="576072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5" name="Rectangle 1764">
                      <a:extLst>
                        <a:ext uri="{FF2B5EF4-FFF2-40B4-BE49-F238E27FC236}">
                          <a16:creationId xmlns:a16="http://schemas.microsoft.com/office/drawing/2014/main" id="{2357C461-A3CD-7B4F-A187-28899A79F4F1}"/>
                        </a:ext>
                      </a:extLst>
                    </p:cNvPr>
                    <p:cNvSpPr/>
                    <p:nvPr/>
                  </p:nvSpPr>
                  <p:spPr>
                    <a:xfrm>
                      <a:off x="566928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66" name="Group 1765">
                      <a:extLst>
                        <a:ext uri="{FF2B5EF4-FFF2-40B4-BE49-F238E27FC236}">
                          <a16:creationId xmlns:a16="http://schemas.microsoft.com/office/drawing/2014/main" id="{4773749A-CF6A-9B44-A981-81EDF7861887}"/>
                        </a:ext>
                      </a:extLst>
                    </p:cNvPr>
                    <p:cNvGrpSpPr/>
                    <p:nvPr/>
                  </p:nvGrpSpPr>
                  <p:grpSpPr>
                    <a:xfrm>
                      <a:off x="6035040" y="3657600"/>
                      <a:ext cx="548640" cy="94129"/>
                      <a:chOff x="5638800" y="3810000"/>
                      <a:chExt cx="548640" cy="94129"/>
                    </a:xfrm>
                  </p:grpSpPr>
                  <p:sp>
                    <p:nvSpPr>
                      <p:cNvPr id="1767" name="Rectangle 1766">
                        <a:extLst>
                          <a:ext uri="{FF2B5EF4-FFF2-40B4-BE49-F238E27FC236}">
                            <a16:creationId xmlns:a16="http://schemas.microsoft.com/office/drawing/2014/main" id="{F3A30D71-675C-5D4E-BBC7-1FF921389651}"/>
                          </a:ext>
                        </a:extLst>
                      </p:cNvPr>
                      <p:cNvSpPr/>
                      <p:nvPr/>
                    </p:nvSpPr>
                    <p:spPr>
                      <a:xfrm>
                        <a:off x="56388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8" name="Rectangle 1767">
                        <a:extLst>
                          <a:ext uri="{FF2B5EF4-FFF2-40B4-BE49-F238E27FC236}">
                            <a16:creationId xmlns:a16="http://schemas.microsoft.com/office/drawing/2014/main" id="{41130619-3023-6E4E-8FEE-ED4692B0F9DD}"/>
                          </a:ext>
                        </a:extLst>
                      </p:cNvPr>
                      <p:cNvSpPr/>
                      <p:nvPr/>
                    </p:nvSpPr>
                    <p:spPr>
                      <a:xfrm>
                        <a:off x="573024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9" name="Rectangle 1768">
                        <a:extLst>
                          <a:ext uri="{FF2B5EF4-FFF2-40B4-BE49-F238E27FC236}">
                            <a16:creationId xmlns:a16="http://schemas.microsoft.com/office/drawing/2014/main" id="{4AA05017-DCB4-0246-96FD-637195F6B2CB}"/>
                          </a:ext>
                        </a:extLst>
                      </p:cNvPr>
                      <p:cNvSpPr/>
                      <p:nvPr/>
                    </p:nvSpPr>
                    <p:spPr>
                      <a:xfrm>
                        <a:off x="60960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0" name="Rectangle 1769">
                        <a:extLst>
                          <a:ext uri="{FF2B5EF4-FFF2-40B4-BE49-F238E27FC236}">
                            <a16:creationId xmlns:a16="http://schemas.microsoft.com/office/drawing/2014/main" id="{7489E897-0D48-5C49-96DC-E469C999EBC7}"/>
                          </a:ext>
                        </a:extLst>
                      </p:cNvPr>
                      <p:cNvSpPr/>
                      <p:nvPr/>
                    </p:nvSpPr>
                    <p:spPr>
                      <a:xfrm>
                        <a:off x="600456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1" name="Rectangle 1770">
                        <a:extLst>
                          <a:ext uri="{FF2B5EF4-FFF2-40B4-BE49-F238E27FC236}">
                            <a16:creationId xmlns:a16="http://schemas.microsoft.com/office/drawing/2014/main" id="{8486ED72-82DE-1842-8FDD-27F474925AEA}"/>
                          </a:ext>
                        </a:extLst>
                      </p:cNvPr>
                      <p:cNvSpPr/>
                      <p:nvPr/>
                    </p:nvSpPr>
                    <p:spPr>
                      <a:xfrm>
                        <a:off x="591312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2" name="Rectangle 1771">
                        <a:extLst>
                          <a:ext uri="{FF2B5EF4-FFF2-40B4-BE49-F238E27FC236}">
                            <a16:creationId xmlns:a16="http://schemas.microsoft.com/office/drawing/2014/main" id="{EAEFE86C-E48C-D84D-AFCC-F1DE260BCA98}"/>
                          </a:ext>
                        </a:extLst>
                      </p:cNvPr>
                      <p:cNvSpPr/>
                      <p:nvPr/>
                    </p:nvSpPr>
                    <p:spPr>
                      <a:xfrm>
                        <a:off x="582168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32" name="Group 1731">
                    <a:extLst>
                      <a:ext uri="{FF2B5EF4-FFF2-40B4-BE49-F238E27FC236}">
                        <a16:creationId xmlns:a16="http://schemas.microsoft.com/office/drawing/2014/main" id="{80A5BFF2-35A9-A24A-B24D-6A662344C58A}"/>
                      </a:ext>
                    </a:extLst>
                  </p:cNvPr>
                  <p:cNvGrpSpPr/>
                  <p:nvPr/>
                </p:nvGrpSpPr>
                <p:grpSpPr>
                  <a:xfrm>
                    <a:off x="5486400" y="4024230"/>
                    <a:ext cx="1097280" cy="94129"/>
                    <a:chOff x="5486400" y="3657600"/>
                    <a:chExt cx="1097280" cy="94129"/>
                  </a:xfrm>
                </p:grpSpPr>
                <p:sp>
                  <p:nvSpPr>
                    <p:cNvPr id="1747" name="Rectangle 1746">
                      <a:extLst>
                        <a:ext uri="{FF2B5EF4-FFF2-40B4-BE49-F238E27FC236}">
                          <a16:creationId xmlns:a16="http://schemas.microsoft.com/office/drawing/2014/main" id="{663FAEAC-0983-4048-B54A-D839B981AD70}"/>
                        </a:ext>
                      </a:extLst>
                    </p:cNvPr>
                    <p:cNvSpPr/>
                    <p:nvPr/>
                  </p:nvSpPr>
                  <p:spPr>
                    <a:xfrm>
                      <a:off x="54864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8" name="Rectangle 1747">
                      <a:extLst>
                        <a:ext uri="{FF2B5EF4-FFF2-40B4-BE49-F238E27FC236}">
                          <a16:creationId xmlns:a16="http://schemas.microsoft.com/office/drawing/2014/main" id="{191B954B-047D-6D40-AB32-0A327C2FCB49}"/>
                        </a:ext>
                      </a:extLst>
                    </p:cNvPr>
                    <p:cNvSpPr/>
                    <p:nvPr/>
                  </p:nvSpPr>
                  <p:spPr>
                    <a:xfrm>
                      <a:off x="557784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9" name="Rectangle 1748">
                      <a:extLst>
                        <a:ext uri="{FF2B5EF4-FFF2-40B4-BE49-F238E27FC236}">
                          <a16:creationId xmlns:a16="http://schemas.microsoft.com/office/drawing/2014/main" id="{E424BD22-B45A-A14F-A7B9-90940382AFC6}"/>
                        </a:ext>
                      </a:extLst>
                    </p:cNvPr>
                    <p:cNvSpPr/>
                    <p:nvPr/>
                  </p:nvSpPr>
                  <p:spPr>
                    <a:xfrm>
                      <a:off x="59436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0" name="Rectangle 1749">
                      <a:extLst>
                        <a:ext uri="{FF2B5EF4-FFF2-40B4-BE49-F238E27FC236}">
                          <a16:creationId xmlns:a16="http://schemas.microsoft.com/office/drawing/2014/main" id="{EE5D848D-1D2E-B743-A3C0-03B551B067F2}"/>
                        </a:ext>
                      </a:extLst>
                    </p:cNvPr>
                    <p:cNvSpPr/>
                    <p:nvPr/>
                  </p:nvSpPr>
                  <p:spPr>
                    <a:xfrm>
                      <a:off x="585216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1" name="Rectangle 1750">
                      <a:extLst>
                        <a:ext uri="{FF2B5EF4-FFF2-40B4-BE49-F238E27FC236}">
                          <a16:creationId xmlns:a16="http://schemas.microsoft.com/office/drawing/2014/main" id="{CA6E4E64-3392-C94E-9D7D-27116CC123D9}"/>
                        </a:ext>
                      </a:extLst>
                    </p:cNvPr>
                    <p:cNvSpPr/>
                    <p:nvPr/>
                  </p:nvSpPr>
                  <p:spPr>
                    <a:xfrm>
                      <a:off x="576072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2" name="Rectangle 1751">
                      <a:extLst>
                        <a:ext uri="{FF2B5EF4-FFF2-40B4-BE49-F238E27FC236}">
                          <a16:creationId xmlns:a16="http://schemas.microsoft.com/office/drawing/2014/main" id="{F421B985-35CC-AB45-A742-A5D134DBAF34}"/>
                        </a:ext>
                      </a:extLst>
                    </p:cNvPr>
                    <p:cNvSpPr/>
                    <p:nvPr/>
                  </p:nvSpPr>
                  <p:spPr>
                    <a:xfrm>
                      <a:off x="566928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53" name="Group 1752">
                      <a:extLst>
                        <a:ext uri="{FF2B5EF4-FFF2-40B4-BE49-F238E27FC236}">
                          <a16:creationId xmlns:a16="http://schemas.microsoft.com/office/drawing/2014/main" id="{FC4F77EF-EA71-974A-A9BA-73EABE35CCFF}"/>
                        </a:ext>
                      </a:extLst>
                    </p:cNvPr>
                    <p:cNvGrpSpPr/>
                    <p:nvPr/>
                  </p:nvGrpSpPr>
                  <p:grpSpPr>
                    <a:xfrm>
                      <a:off x="6035040" y="3657600"/>
                      <a:ext cx="548640" cy="94129"/>
                      <a:chOff x="5638800" y="3810000"/>
                      <a:chExt cx="548640" cy="94129"/>
                    </a:xfrm>
                  </p:grpSpPr>
                  <p:sp>
                    <p:nvSpPr>
                      <p:cNvPr id="1754" name="Rectangle 1753">
                        <a:extLst>
                          <a:ext uri="{FF2B5EF4-FFF2-40B4-BE49-F238E27FC236}">
                            <a16:creationId xmlns:a16="http://schemas.microsoft.com/office/drawing/2014/main" id="{014D3EB5-3654-6841-B95E-027DDA44FF6B}"/>
                          </a:ext>
                        </a:extLst>
                      </p:cNvPr>
                      <p:cNvSpPr/>
                      <p:nvPr/>
                    </p:nvSpPr>
                    <p:spPr>
                      <a:xfrm>
                        <a:off x="56388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5" name="Rectangle 1754">
                        <a:extLst>
                          <a:ext uri="{FF2B5EF4-FFF2-40B4-BE49-F238E27FC236}">
                            <a16:creationId xmlns:a16="http://schemas.microsoft.com/office/drawing/2014/main" id="{354B39D5-1EAF-8B40-808A-C04B5FE51B2E}"/>
                          </a:ext>
                        </a:extLst>
                      </p:cNvPr>
                      <p:cNvSpPr/>
                      <p:nvPr/>
                    </p:nvSpPr>
                    <p:spPr>
                      <a:xfrm>
                        <a:off x="573024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6" name="Rectangle 1755">
                        <a:extLst>
                          <a:ext uri="{FF2B5EF4-FFF2-40B4-BE49-F238E27FC236}">
                            <a16:creationId xmlns:a16="http://schemas.microsoft.com/office/drawing/2014/main" id="{1EE9F868-C3BE-BF43-8C4E-503908D7B75D}"/>
                          </a:ext>
                        </a:extLst>
                      </p:cNvPr>
                      <p:cNvSpPr/>
                      <p:nvPr/>
                    </p:nvSpPr>
                    <p:spPr>
                      <a:xfrm>
                        <a:off x="60960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7" name="Rectangle 1756">
                        <a:extLst>
                          <a:ext uri="{FF2B5EF4-FFF2-40B4-BE49-F238E27FC236}">
                            <a16:creationId xmlns:a16="http://schemas.microsoft.com/office/drawing/2014/main" id="{5F3AC0A5-1521-2642-9BDF-932E59358058}"/>
                          </a:ext>
                        </a:extLst>
                      </p:cNvPr>
                      <p:cNvSpPr/>
                      <p:nvPr/>
                    </p:nvSpPr>
                    <p:spPr>
                      <a:xfrm>
                        <a:off x="600456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8" name="Rectangle 1757">
                        <a:extLst>
                          <a:ext uri="{FF2B5EF4-FFF2-40B4-BE49-F238E27FC236}">
                            <a16:creationId xmlns:a16="http://schemas.microsoft.com/office/drawing/2014/main" id="{3ACA661C-85C1-074D-9FE3-161332B00B91}"/>
                          </a:ext>
                        </a:extLst>
                      </p:cNvPr>
                      <p:cNvSpPr/>
                      <p:nvPr/>
                    </p:nvSpPr>
                    <p:spPr>
                      <a:xfrm>
                        <a:off x="591312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9" name="Rectangle 1758">
                        <a:extLst>
                          <a:ext uri="{FF2B5EF4-FFF2-40B4-BE49-F238E27FC236}">
                            <a16:creationId xmlns:a16="http://schemas.microsoft.com/office/drawing/2014/main" id="{A38E3D02-71C3-6E4F-B37A-ED6A6038E132}"/>
                          </a:ext>
                        </a:extLst>
                      </p:cNvPr>
                      <p:cNvSpPr/>
                      <p:nvPr/>
                    </p:nvSpPr>
                    <p:spPr>
                      <a:xfrm>
                        <a:off x="582168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33" name="Group 1732">
                    <a:extLst>
                      <a:ext uri="{FF2B5EF4-FFF2-40B4-BE49-F238E27FC236}">
                        <a16:creationId xmlns:a16="http://schemas.microsoft.com/office/drawing/2014/main" id="{00E7FF65-1C75-5F48-BD46-374104F9280C}"/>
                      </a:ext>
                    </a:extLst>
                  </p:cNvPr>
                  <p:cNvGrpSpPr/>
                  <p:nvPr/>
                </p:nvGrpSpPr>
                <p:grpSpPr>
                  <a:xfrm>
                    <a:off x="5486400" y="4115670"/>
                    <a:ext cx="1097280" cy="94129"/>
                    <a:chOff x="5486400" y="3657600"/>
                    <a:chExt cx="1097280" cy="94129"/>
                  </a:xfrm>
                </p:grpSpPr>
                <p:sp>
                  <p:nvSpPr>
                    <p:cNvPr id="1734" name="Rectangle 1733">
                      <a:extLst>
                        <a:ext uri="{FF2B5EF4-FFF2-40B4-BE49-F238E27FC236}">
                          <a16:creationId xmlns:a16="http://schemas.microsoft.com/office/drawing/2014/main" id="{CEC643C1-6A5D-854A-BF0C-DE9B35C29FA2}"/>
                        </a:ext>
                      </a:extLst>
                    </p:cNvPr>
                    <p:cNvSpPr/>
                    <p:nvPr/>
                  </p:nvSpPr>
                  <p:spPr>
                    <a:xfrm>
                      <a:off x="54864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5" name="Rectangle 1734">
                      <a:extLst>
                        <a:ext uri="{FF2B5EF4-FFF2-40B4-BE49-F238E27FC236}">
                          <a16:creationId xmlns:a16="http://schemas.microsoft.com/office/drawing/2014/main" id="{37ABE8BB-E732-C945-BDDD-77E9DF413E48}"/>
                        </a:ext>
                      </a:extLst>
                    </p:cNvPr>
                    <p:cNvSpPr/>
                    <p:nvPr/>
                  </p:nvSpPr>
                  <p:spPr>
                    <a:xfrm>
                      <a:off x="557784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6" name="Rectangle 1735">
                      <a:extLst>
                        <a:ext uri="{FF2B5EF4-FFF2-40B4-BE49-F238E27FC236}">
                          <a16:creationId xmlns:a16="http://schemas.microsoft.com/office/drawing/2014/main" id="{6A36551D-6397-2648-A63F-B716CBE9DBAE}"/>
                        </a:ext>
                      </a:extLst>
                    </p:cNvPr>
                    <p:cNvSpPr/>
                    <p:nvPr/>
                  </p:nvSpPr>
                  <p:spPr>
                    <a:xfrm>
                      <a:off x="59436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7" name="Rectangle 1736">
                      <a:extLst>
                        <a:ext uri="{FF2B5EF4-FFF2-40B4-BE49-F238E27FC236}">
                          <a16:creationId xmlns:a16="http://schemas.microsoft.com/office/drawing/2014/main" id="{151C094D-76D6-494C-ABDA-AD26F9B47EE3}"/>
                        </a:ext>
                      </a:extLst>
                    </p:cNvPr>
                    <p:cNvSpPr/>
                    <p:nvPr/>
                  </p:nvSpPr>
                  <p:spPr>
                    <a:xfrm>
                      <a:off x="585216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8" name="Rectangle 1737">
                      <a:extLst>
                        <a:ext uri="{FF2B5EF4-FFF2-40B4-BE49-F238E27FC236}">
                          <a16:creationId xmlns:a16="http://schemas.microsoft.com/office/drawing/2014/main" id="{F8C92950-E0F6-F142-A149-F20934CCCBF1}"/>
                        </a:ext>
                      </a:extLst>
                    </p:cNvPr>
                    <p:cNvSpPr/>
                    <p:nvPr/>
                  </p:nvSpPr>
                  <p:spPr>
                    <a:xfrm>
                      <a:off x="576072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9" name="Rectangle 1738">
                      <a:extLst>
                        <a:ext uri="{FF2B5EF4-FFF2-40B4-BE49-F238E27FC236}">
                          <a16:creationId xmlns:a16="http://schemas.microsoft.com/office/drawing/2014/main" id="{94E17BC3-21BF-3045-8C32-A8F1B10A852D}"/>
                        </a:ext>
                      </a:extLst>
                    </p:cNvPr>
                    <p:cNvSpPr/>
                    <p:nvPr/>
                  </p:nvSpPr>
                  <p:spPr>
                    <a:xfrm>
                      <a:off x="566928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40" name="Group 1739">
                      <a:extLst>
                        <a:ext uri="{FF2B5EF4-FFF2-40B4-BE49-F238E27FC236}">
                          <a16:creationId xmlns:a16="http://schemas.microsoft.com/office/drawing/2014/main" id="{B3D6E777-CAC2-BB4D-8C0E-67784435F25D}"/>
                        </a:ext>
                      </a:extLst>
                    </p:cNvPr>
                    <p:cNvGrpSpPr/>
                    <p:nvPr/>
                  </p:nvGrpSpPr>
                  <p:grpSpPr>
                    <a:xfrm>
                      <a:off x="6035040" y="3657600"/>
                      <a:ext cx="548640" cy="94129"/>
                      <a:chOff x="5638800" y="3810000"/>
                      <a:chExt cx="548640" cy="94129"/>
                    </a:xfrm>
                  </p:grpSpPr>
                  <p:sp>
                    <p:nvSpPr>
                      <p:cNvPr id="1741" name="Rectangle 1740">
                        <a:extLst>
                          <a:ext uri="{FF2B5EF4-FFF2-40B4-BE49-F238E27FC236}">
                            <a16:creationId xmlns:a16="http://schemas.microsoft.com/office/drawing/2014/main" id="{AB34DCC5-5BA7-EC4E-AF10-6942484A43DA}"/>
                          </a:ext>
                        </a:extLst>
                      </p:cNvPr>
                      <p:cNvSpPr/>
                      <p:nvPr/>
                    </p:nvSpPr>
                    <p:spPr>
                      <a:xfrm>
                        <a:off x="56388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2" name="Rectangle 1741">
                        <a:extLst>
                          <a:ext uri="{FF2B5EF4-FFF2-40B4-BE49-F238E27FC236}">
                            <a16:creationId xmlns:a16="http://schemas.microsoft.com/office/drawing/2014/main" id="{E6C5F81B-F234-594D-8953-C9835B1DDD42}"/>
                          </a:ext>
                        </a:extLst>
                      </p:cNvPr>
                      <p:cNvSpPr/>
                      <p:nvPr/>
                    </p:nvSpPr>
                    <p:spPr>
                      <a:xfrm>
                        <a:off x="573024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3" name="Rectangle 1742">
                        <a:extLst>
                          <a:ext uri="{FF2B5EF4-FFF2-40B4-BE49-F238E27FC236}">
                            <a16:creationId xmlns:a16="http://schemas.microsoft.com/office/drawing/2014/main" id="{0AA8E5F4-2D57-F64F-921A-2DE1D70DB06B}"/>
                          </a:ext>
                        </a:extLst>
                      </p:cNvPr>
                      <p:cNvSpPr/>
                      <p:nvPr/>
                    </p:nvSpPr>
                    <p:spPr>
                      <a:xfrm>
                        <a:off x="60960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4" name="Rectangle 1743">
                        <a:extLst>
                          <a:ext uri="{FF2B5EF4-FFF2-40B4-BE49-F238E27FC236}">
                            <a16:creationId xmlns:a16="http://schemas.microsoft.com/office/drawing/2014/main" id="{1BDDA16F-936C-7342-8239-1C1AD0CFDB15}"/>
                          </a:ext>
                        </a:extLst>
                      </p:cNvPr>
                      <p:cNvSpPr/>
                      <p:nvPr/>
                    </p:nvSpPr>
                    <p:spPr>
                      <a:xfrm>
                        <a:off x="600456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5" name="Rectangle 1744">
                        <a:extLst>
                          <a:ext uri="{FF2B5EF4-FFF2-40B4-BE49-F238E27FC236}">
                            <a16:creationId xmlns:a16="http://schemas.microsoft.com/office/drawing/2014/main" id="{0E3A8BE7-5EA4-214E-AC09-345192177920}"/>
                          </a:ext>
                        </a:extLst>
                      </p:cNvPr>
                      <p:cNvSpPr/>
                      <p:nvPr/>
                    </p:nvSpPr>
                    <p:spPr>
                      <a:xfrm>
                        <a:off x="591312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6" name="Rectangle 1745">
                        <a:extLst>
                          <a:ext uri="{FF2B5EF4-FFF2-40B4-BE49-F238E27FC236}">
                            <a16:creationId xmlns:a16="http://schemas.microsoft.com/office/drawing/2014/main" id="{5C84CA34-87D0-C444-82D3-82C863CE31DC}"/>
                          </a:ext>
                        </a:extLst>
                      </p:cNvPr>
                      <p:cNvSpPr/>
                      <p:nvPr/>
                    </p:nvSpPr>
                    <p:spPr>
                      <a:xfrm>
                        <a:off x="582168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669" name="Group 1668">
                  <a:extLst>
                    <a:ext uri="{FF2B5EF4-FFF2-40B4-BE49-F238E27FC236}">
                      <a16:creationId xmlns:a16="http://schemas.microsoft.com/office/drawing/2014/main" id="{A704A14C-9913-9146-9C16-CF90A77EAA3F}"/>
                    </a:ext>
                  </a:extLst>
                </p:cNvPr>
                <p:cNvGrpSpPr/>
                <p:nvPr/>
              </p:nvGrpSpPr>
              <p:grpSpPr>
                <a:xfrm>
                  <a:off x="5577840" y="3559001"/>
                  <a:ext cx="914400" cy="94129"/>
                  <a:chOff x="5669280" y="3650876"/>
                  <a:chExt cx="914400" cy="94129"/>
                </a:xfrm>
              </p:grpSpPr>
              <p:sp>
                <p:nvSpPr>
                  <p:cNvPr id="1717" name="Rectangle 1716">
                    <a:extLst>
                      <a:ext uri="{FF2B5EF4-FFF2-40B4-BE49-F238E27FC236}">
                        <a16:creationId xmlns:a16="http://schemas.microsoft.com/office/drawing/2014/main" id="{B7977D4F-90C6-EB48-9DDD-6381BF294096}"/>
                      </a:ext>
                    </a:extLst>
                  </p:cNvPr>
                  <p:cNvSpPr/>
                  <p:nvPr/>
                </p:nvSpPr>
                <p:spPr>
                  <a:xfrm>
                    <a:off x="5943600" y="3650876"/>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8" name="Rectangle 1717">
                    <a:extLst>
                      <a:ext uri="{FF2B5EF4-FFF2-40B4-BE49-F238E27FC236}">
                        <a16:creationId xmlns:a16="http://schemas.microsoft.com/office/drawing/2014/main" id="{EA052249-0CE2-A841-A571-FFB09E1FC8DA}"/>
                      </a:ext>
                    </a:extLst>
                  </p:cNvPr>
                  <p:cNvSpPr/>
                  <p:nvPr/>
                </p:nvSpPr>
                <p:spPr>
                  <a:xfrm>
                    <a:off x="5852160" y="3650876"/>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9" name="Rectangle 1718">
                    <a:extLst>
                      <a:ext uri="{FF2B5EF4-FFF2-40B4-BE49-F238E27FC236}">
                        <a16:creationId xmlns:a16="http://schemas.microsoft.com/office/drawing/2014/main" id="{04BC9B7F-323C-964F-966D-E04FE81E147B}"/>
                      </a:ext>
                    </a:extLst>
                  </p:cNvPr>
                  <p:cNvSpPr/>
                  <p:nvPr/>
                </p:nvSpPr>
                <p:spPr>
                  <a:xfrm>
                    <a:off x="5760720" y="3650876"/>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0" name="Rectangle 1719">
                    <a:extLst>
                      <a:ext uri="{FF2B5EF4-FFF2-40B4-BE49-F238E27FC236}">
                        <a16:creationId xmlns:a16="http://schemas.microsoft.com/office/drawing/2014/main" id="{C33177DA-D96C-164A-B07F-27361BED1098}"/>
                      </a:ext>
                    </a:extLst>
                  </p:cNvPr>
                  <p:cNvSpPr/>
                  <p:nvPr/>
                </p:nvSpPr>
                <p:spPr>
                  <a:xfrm>
                    <a:off x="5669280" y="3650876"/>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21" name="Group 1720">
                    <a:extLst>
                      <a:ext uri="{FF2B5EF4-FFF2-40B4-BE49-F238E27FC236}">
                        <a16:creationId xmlns:a16="http://schemas.microsoft.com/office/drawing/2014/main" id="{0F4E3329-78EA-6C47-89D6-E80E649A4FF7}"/>
                      </a:ext>
                    </a:extLst>
                  </p:cNvPr>
                  <p:cNvGrpSpPr/>
                  <p:nvPr/>
                </p:nvGrpSpPr>
                <p:grpSpPr>
                  <a:xfrm>
                    <a:off x="6035040" y="3650876"/>
                    <a:ext cx="548640" cy="94129"/>
                    <a:chOff x="5638800" y="3803276"/>
                    <a:chExt cx="548640" cy="94129"/>
                  </a:xfrm>
                </p:grpSpPr>
                <p:sp>
                  <p:nvSpPr>
                    <p:cNvPr id="1722" name="Rectangle 1721">
                      <a:extLst>
                        <a:ext uri="{FF2B5EF4-FFF2-40B4-BE49-F238E27FC236}">
                          <a16:creationId xmlns:a16="http://schemas.microsoft.com/office/drawing/2014/main" id="{FF25598E-E1AC-BF45-B16C-D66EF11AEBF8}"/>
                        </a:ext>
                      </a:extLst>
                    </p:cNvPr>
                    <p:cNvSpPr/>
                    <p:nvPr/>
                  </p:nvSpPr>
                  <p:spPr>
                    <a:xfrm>
                      <a:off x="5638800" y="3803276"/>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3" name="Rectangle 1722">
                      <a:extLst>
                        <a:ext uri="{FF2B5EF4-FFF2-40B4-BE49-F238E27FC236}">
                          <a16:creationId xmlns:a16="http://schemas.microsoft.com/office/drawing/2014/main" id="{966D5416-EC29-844E-8434-EAFD2E4EE84D}"/>
                        </a:ext>
                      </a:extLst>
                    </p:cNvPr>
                    <p:cNvSpPr/>
                    <p:nvPr/>
                  </p:nvSpPr>
                  <p:spPr>
                    <a:xfrm>
                      <a:off x="5730240" y="3803276"/>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4" name="Rectangle 1723">
                      <a:extLst>
                        <a:ext uri="{FF2B5EF4-FFF2-40B4-BE49-F238E27FC236}">
                          <a16:creationId xmlns:a16="http://schemas.microsoft.com/office/drawing/2014/main" id="{DBD96704-10DA-2040-9A5B-D582CE1F86E8}"/>
                        </a:ext>
                      </a:extLst>
                    </p:cNvPr>
                    <p:cNvSpPr/>
                    <p:nvPr/>
                  </p:nvSpPr>
                  <p:spPr>
                    <a:xfrm>
                      <a:off x="6096000" y="3803276"/>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5" name="Rectangle 1724">
                      <a:extLst>
                        <a:ext uri="{FF2B5EF4-FFF2-40B4-BE49-F238E27FC236}">
                          <a16:creationId xmlns:a16="http://schemas.microsoft.com/office/drawing/2014/main" id="{B6E92BF9-1FB7-0B44-8EF3-231AF47D23CC}"/>
                        </a:ext>
                      </a:extLst>
                    </p:cNvPr>
                    <p:cNvSpPr/>
                    <p:nvPr/>
                  </p:nvSpPr>
                  <p:spPr>
                    <a:xfrm>
                      <a:off x="6004560" y="3803276"/>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6" name="Rectangle 1725">
                      <a:extLst>
                        <a:ext uri="{FF2B5EF4-FFF2-40B4-BE49-F238E27FC236}">
                          <a16:creationId xmlns:a16="http://schemas.microsoft.com/office/drawing/2014/main" id="{FB0EBD17-77C0-3140-A1C4-556374B69D69}"/>
                        </a:ext>
                      </a:extLst>
                    </p:cNvPr>
                    <p:cNvSpPr/>
                    <p:nvPr/>
                  </p:nvSpPr>
                  <p:spPr>
                    <a:xfrm>
                      <a:off x="5913120" y="3803276"/>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7" name="Rectangle 1726">
                      <a:extLst>
                        <a:ext uri="{FF2B5EF4-FFF2-40B4-BE49-F238E27FC236}">
                          <a16:creationId xmlns:a16="http://schemas.microsoft.com/office/drawing/2014/main" id="{7868EFD3-D153-2740-8745-EB10BE31C1DC}"/>
                        </a:ext>
                      </a:extLst>
                    </p:cNvPr>
                    <p:cNvSpPr/>
                    <p:nvPr/>
                  </p:nvSpPr>
                  <p:spPr>
                    <a:xfrm>
                      <a:off x="5821680" y="3803276"/>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70" name="Group 1669">
                  <a:extLst>
                    <a:ext uri="{FF2B5EF4-FFF2-40B4-BE49-F238E27FC236}">
                      <a16:creationId xmlns:a16="http://schemas.microsoft.com/office/drawing/2014/main" id="{93BBE097-6973-7F40-B885-06F883EBB2E9}"/>
                    </a:ext>
                  </a:extLst>
                </p:cNvPr>
                <p:cNvGrpSpPr/>
                <p:nvPr/>
              </p:nvGrpSpPr>
              <p:grpSpPr>
                <a:xfrm>
                  <a:off x="5577840" y="4207110"/>
                  <a:ext cx="914400" cy="94129"/>
                  <a:chOff x="5669280" y="3657600"/>
                  <a:chExt cx="914400" cy="94129"/>
                </a:xfrm>
              </p:grpSpPr>
              <p:sp>
                <p:nvSpPr>
                  <p:cNvPr id="1706" name="Rectangle 1705">
                    <a:extLst>
                      <a:ext uri="{FF2B5EF4-FFF2-40B4-BE49-F238E27FC236}">
                        <a16:creationId xmlns:a16="http://schemas.microsoft.com/office/drawing/2014/main" id="{CC9EAA89-2B70-A541-B8CF-5BED64328F1A}"/>
                      </a:ext>
                    </a:extLst>
                  </p:cNvPr>
                  <p:cNvSpPr/>
                  <p:nvPr/>
                </p:nvSpPr>
                <p:spPr>
                  <a:xfrm>
                    <a:off x="59436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7" name="Rectangle 1706">
                    <a:extLst>
                      <a:ext uri="{FF2B5EF4-FFF2-40B4-BE49-F238E27FC236}">
                        <a16:creationId xmlns:a16="http://schemas.microsoft.com/office/drawing/2014/main" id="{B253369B-ED52-954A-8D0A-C53058B599D4}"/>
                      </a:ext>
                    </a:extLst>
                  </p:cNvPr>
                  <p:cNvSpPr/>
                  <p:nvPr/>
                </p:nvSpPr>
                <p:spPr>
                  <a:xfrm>
                    <a:off x="585216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8" name="Rectangle 1707">
                    <a:extLst>
                      <a:ext uri="{FF2B5EF4-FFF2-40B4-BE49-F238E27FC236}">
                        <a16:creationId xmlns:a16="http://schemas.microsoft.com/office/drawing/2014/main" id="{757DF5A9-6634-FC41-9C29-593CC602E02C}"/>
                      </a:ext>
                    </a:extLst>
                  </p:cNvPr>
                  <p:cNvSpPr/>
                  <p:nvPr/>
                </p:nvSpPr>
                <p:spPr>
                  <a:xfrm>
                    <a:off x="576072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9" name="Rectangle 1708">
                    <a:extLst>
                      <a:ext uri="{FF2B5EF4-FFF2-40B4-BE49-F238E27FC236}">
                        <a16:creationId xmlns:a16="http://schemas.microsoft.com/office/drawing/2014/main" id="{3ECBE1BE-3DF8-F546-930B-093918023377}"/>
                      </a:ext>
                    </a:extLst>
                  </p:cNvPr>
                  <p:cNvSpPr/>
                  <p:nvPr/>
                </p:nvSpPr>
                <p:spPr>
                  <a:xfrm>
                    <a:off x="566928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10" name="Group 1709">
                    <a:extLst>
                      <a:ext uri="{FF2B5EF4-FFF2-40B4-BE49-F238E27FC236}">
                        <a16:creationId xmlns:a16="http://schemas.microsoft.com/office/drawing/2014/main" id="{6C76524C-0082-2940-AF59-F654B4FC365B}"/>
                      </a:ext>
                    </a:extLst>
                  </p:cNvPr>
                  <p:cNvGrpSpPr/>
                  <p:nvPr/>
                </p:nvGrpSpPr>
                <p:grpSpPr>
                  <a:xfrm>
                    <a:off x="6035040" y="3657600"/>
                    <a:ext cx="548640" cy="94129"/>
                    <a:chOff x="5638800" y="3810000"/>
                    <a:chExt cx="548640" cy="94129"/>
                  </a:xfrm>
                </p:grpSpPr>
                <p:sp>
                  <p:nvSpPr>
                    <p:cNvPr id="1711" name="Rectangle 1710">
                      <a:extLst>
                        <a:ext uri="{FF2B5EF4-FFF2-40B4-BE49-F238E27FC236}">
                          <a16:creationId xmlns:a16="http://schemas.microsoft.com/office/drawing/2014/main" id="{16704611-4EE3-444C-9D06-839DDE32FF9C}"/>
                        </a:ext>
                      </a:extLst>
                    </p:cNvPr>
                    <p:cNvSpPr/>
                    <p:nvPr/>
                  </p:nvSpPr>
                  <p:spPr>
                    <a:xfrm>
                      <a:off x="56388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2" name="Rectangle 1711">
                      <a:extLst>
                        <a:ext uri="{FF2B5EF4-FFF2-40B4-BE49-F238E27FC236}">
                          <a16:creationId xmlns:a16="http://schemas.microsoft.com/office/drawing/2014/main" id="{69AB3D44-8D81-AD4D-B5D2-4E2B090F5736}"/>
                        </a:ext>
                      </a:extLst>
                    </p:cNvPr>
                    <p:cNvSpPr/>
                    <p:nvPr/>
                  </p:nvSpPr>
                  <p:spPr>
                    <a:xfrm>
                      <a:off x="573024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3" name="Rectangle 1712">
                      <a:extLst>
                        <a:ext uri="{FF2B5EF4-FFF2-40B4-BE49-F238E27FC236}">
                          <a16:creationId xmlns:a16="http://schemas.microsoft.com/office/drawing/2014/main" id="{BA64083B-9335-364C-9CF4-20A5D5279A47}"/>
                        </a:ext>
                      </a:extLst>
                    </p:cNvPr>
                    <p:cNvSpPr/>
                    <p:nvPr/>
                  </p:nvSpPr>
                  <p:spPr>
                    <a:xfrm>
                      <a:off x="60960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4" name="Rectangle 1713">
                      <a:extLst>
                        <a:ext uri="{FF2B5EF4-FFF2-40B4-BE49-F238E27FC236}">
                          <a16:creationId xmlns:a16="http://schemas.microsoft.com/office/drawing/2014/main" id="{3A36BEED-A2C0-6642-87AE-9EBC7DC6E70E}"/>
                        </a:ext>
                      </a:extLst>
                    </p:cNvPr>
                    <p:cNvSpPr/>
                    <p:nvPr/>
                  </p:nvSpPr>
                  <p:spPr>
                    <a:xfrm>
                      <a:off x="600456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5" name="Rectangle 1714">
                      <a:extLst>
                        <a:ext uri="{FF2B5EF4-FFF2-40B4-BE49-F238E27FC236}">
                          <a16:creationId xmlns:a16="http://schemas.microsoft.com/office/drawing/2014/main" id="{0BB5F266-7591-3842-B3A0-839DD302E7A4}"/>
                        </a:ext>
                      </a:extLst>
                    </p:cNvPr>
                    <p:cNvSpPr/>
                    <p:nvPr/>
                  </p:nvSpPr>
                  <p:spPr>
                    <a:xfrm>
                      <a:off x="591312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6" name="Rectangle 1715">
                      <a:extLst>
                        <a:ext uri="{FF2B5EF4-FFF2-40B4-BE49-F238E27FC236}">
                          <a16:creationId xmlns:a16="http://schemas.microsoft.com/office/drawing/2014/main" id="{E4EE1464-A883-6046-8C20-F9F81A1E43B8}"/>
                        </a:ext>
                      </a:extLst>
                    </p:cNvPr>
                    <p:cNvSpPr/>
                    <p:nvPr/>
                  </p:nvSpPr>
                  <p:spPr>
                    <a:xfrm>
                      <a:off x="582168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71" name="Group 1670">
                  <a:extLst>
                    <a:ext uri="{FF2B5EF4-FFF2-40B4-BE49-F238E27FC236}">
                      <a16:creationId xmlns:a16="http://schemas.microsoft.com/office/drawing/2014/main" id="{D1334E63-EEDC-B048-BC5A-AF7E3F62D8A9}"/>
                    </a:ext>
                  </a:extLst>
                </p:cNvPr>
                <p:cNvGrpSpPr/>
                <p:nvPr/>
              </p:nvGrpSpPr>
              <p:grpSpPr>
                <a:xfrm>
                  <a:off x="5669280" y="3470469"/>
                  <a:ext cx="731520" cy="94129"/>
                  <a:chOff x="5852160" y="3657600"/>
                  <a:chExt cx="731520" cy="94129"/>
                </a:xfrm>
              </p:grpSpPr>
              <p:sp>
                <p:nvSpPr>
                  <p:cNvPr id="1697" name="Rectangle 1696">
                    <a:extLst>
                      <a:ext uri="{FF2B5EF4-FFF2-40B4-BE49-F238E27FC236}">
                        <a16:creationId xmlns:a16="http://schemas.microsoft.com/office/drawing/2014/main" id="{1B890927-104A-7D41-A007-3709B731317B}"/>
                      </a:ext>
                    </a:extLst>
                  </p:cNvPr>
                  <p:cNvSpPr/>
                  <p:nvPr/>
                </p:nvSpPr>
                <p:spPr>
                  <a:xfrm>
                    <a:off x="59436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8" name="Rectangle 1697">
                    <a:extLst>
                      <a:ext uri="{FF2B5EF4-FFF2-40B4-BE49-F238E27FC236}">
                        <a16:creationId xmlns:a16="http://schemas.microsoft.com/office/drawing/2014/main" id="{95E19126-088A-2443-A803-B7B6D23FD32D}"/>
                      </a:ext>
                    </a:extLst>
                  </p:cNvPr>
                  <p:cNvSpPr/>
                  <p:nvPr/>
                </p:nvSpPr>
                <p:spPr>
                  <a:xfrm>
                    <a:off x="585216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99" name="Group 1698">
                    <a:extLst>
                      <a:ext uri="{FF2B5EF4-FFF2-40B4-BE49-F238E27FC236}">
                        <a16:creationId xmlns:a16="http://schemas.microsoft.com/office/drawing/2014/main" id="{F2169441-EC31-894E-86B7-EA93435148B8}"/>
                      </a:ext>
                    </a:extLst>
                  </p:cNvPr>
                  <p:cNvGrpSpPr/>
                  <p:nvPr/>
                </p:nvGrpSpPr>
                <p:grpSpPr>
                  <a:xfrm>
                    <a:off x="6035040" y="3657600"/>
                    <a:ext cx="548640" cy="94129"/>
                    <a:chOff x="5638800" y="3810000"/>
                    <a:chExt cx="548640" cy="94129"/>
                  </a:xfrm>
                </p:grpSpPr>
                <p:sp>
                  <p:nvSpPr>
                    <p:cNvPr id="1700" name="Rectangle 1699">
                      <a:extLst>
                        <a:ext uri="{FF2B5EF4-FFF2-40B4-BE49-F238E27FC236}">
                          <a16:creationId xmlns:a16="http://schemas.microsoft.com/office/drawing/2014/main" id="{38666745-342A-3846-A1D5-3EE2687E1D66}"/>
                        </a:ext>
                      </a:extLst>
                    </p:cNvPr>
                    <p:cNvSpPr/>
                    <p:nvPr/>
                  </p:nvSpPr>
                  <p:spPr>
                    <a:xfrm>
                      <a:off x="56388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1" name="Rectangle 1700">
                      <a:extLst>
                        <a:ext uri="{FF2B5EF4-FFF2-40B4-BE49-F238E27FC236}">
                          <a16:creationId xmlns:a16="http://schemas.microsoft.com/office/drawing/2014/main" id="{235DD24A-97DF-CF4A-ABFE-9D7F2C62D518}"/>
                        </a:ext>
                      </a:extLst>
                    </p:cNvPr>
                    <p:cNvSpPr/>
                    <p:nvPr/>
                  </p:nvSpPr>
                  <p:spPr>
                    <a:xfrm>
                      <a:off x="573024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2" name="Rectangle 1701">
                      <a:extLst>
                        <a:ext uri="{FF2B5EF4-FFF2-40B4-BE49-F238E27FC236}">
                          <a16:creationId xmlns:a16="http://schemas.microsoft.com/office/drawing/2014/main" id="{BE8D9C40-D011-B54E-8CF3-329B4FF86F44}"/>
                        </a:ext>
                      </a:extLst>
                    </p:cNvPr>
                    <p:cNvSpPr/>
                    <p:nvPr/>
                  </p:nvSpPr>
                  <p:spPr>
                    <a:xfrm>
                      <a:off x="60960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3" name="Rectangle 1702">
                      <a:extLst>
                        <a:ext uri="{FF2B5EF4-FFF2-40B4-BE49-F238E27FC236}">
                          <a16:creationId xmlns:a16="http://schemas.microsoft.com/office/drawing/2014/main" id="{D67087F5-B036-854B-A406-B177B1561CAB}"/>
                        </a:ext>
                      </a:extLst>
                    </p:cNvPr>
                    <p:cNvSpPr/>
                    <p:nvPr/>
                  </p:nvSpPr>
                  <p:spPr>
                    <a:xfrm>
                      <a:off x="600456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4" name="Rectangle 1703">
                      <a:extLst>
                        <a:ext uri="{FF2B5EF4-FFF2-40B4-BE49-F238E27FC236}">
                          <a16:creationId xmlns:a16="http://schemas.microsoft.com/office/drawing/2014/main" id="{A93B09C3-C415-EF4B-A3B1-C19294F93C89}"/>
                        </a:ext>
                      </a:extLst>
                    </p:cNvPr>
                    <p:cNvSpPr/>
                    <p:nvPr/>
                  </p:nvSpPr>
                  <p:spPr>
                    <a:xfrm>
                      <a:off x="591312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5" name="Rectangle 1704">
                      <a:extLst>
                        <a:ext uri="{FF2B5EF4-FFF2-40B4-BE49-F238E27FC236}">
                          <a16:creationId xmlns:a16="http://schemas.microsoft.com/office/drawing/2014/main" id="{66B9A3CB-F14D-8A45-8DB7-C9538B9B7B94}"/>
                        </a:ext>
                      </a:extLst>
                    </p:cNvPr>
                    <p:cNvSpPr/>
                    <p:nvPr/>
                  </p:nvSpPr>
                  <p:spPr>
                    <a:xfrm>
                      <a:off x="582168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72" name="Group 1671">
                  <a:extLst>
                    <a:ext uri="{FF2B5EF4-FFF2-40B4-BE49-F238E27FC236}">
                      <a16:creationId xmlns:a16="http://schemas.microsoft.com/office/drawing/2014/main" id="{C6F609C4-224B-4240-80C4-C955BDC18A92}"/>
                    </a:ext>
                  </a:extLst>
                </p:cNvPr>
                <p:cNvGrpSpPr/>
                <p:nvPr/>
              </p:nvGrpSpPr>
              <p:grpSpPr>
                <a:xfrm>
                  <a:off x="5669280" y="4301137"/>
                  <a:ext cx="731520" cy="94129"/>
                  <a:chOff x="5852160" y="3657600"/>
                  <a:chExt cx="731520" cy="94129"/>
                </a:xfrm>
              </p:grpSpPr>
              <p:sp>
                <p:nvSpPr>
                  <p:cNvPr id="1688" name="Rectangle 1687">
                    <a:extLst>
                      <a:ext uri="{FF2B5EF4-FFF2-40B4-BE49-F238E27FC236}">
                        <a16:creationId xmlns:a16="http://schemas.microsoft.com/office/drawing/2014/main" id="{63397337-FCE9-8F47-9D43-4BE82D2C31E2}"/>
                      </a:ext>
                    </a:extLst>
                  </p:cNvPr>
                  <p:cNvSpPr/>
                  <p:nvPr/>
                </p:nvSpPr>
                <p:spPr>
                  <a:xfrm>
                    <a:off x="59436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9" name="Rectangle 1688">
                    <a:extLst>
                      <a:ext uri="{FF2B5EF4-FFF2-40B4-BE49-F238E27FC236}">
                        <a16:creationId xmlns:a16="http://schemas.microsoft.com/office/drawing/2014/main" id="{C6FBD80D-B46A-2B4E-B011-FAE3B61B7E1A}"/>
                      </a:ext>
                    </a:extLst>
                  </p:cNvPr>
                  <p:cNvSpPr/>
                  <p:nvPr/>
                </p:nvSpPr>
                <p:spPr>
                  <a:xfrm>
                    <a:off x="585216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90" name="Group 1689">
                    <a:extLst>
                      <a:ext uri="{FF2B5EF4-FFF2-40B4-BE49-F238E27FC236}">
                        <a16:creationId xmlns:a16="http://schemas.microsoft.com/office/drawing/2014/main" id="{143878A9-359A-874B-AA10-F053B837939C}"/>
                      </a:ext>
                    </a:extLst>
                  </p:cNvPr>
                  <p:cNvGrpSpPr/>
                  <p:nvPr/>
                </p:nvGrpSpPr>
                <p:grpSpPr>
                  <a:xfrm>
                    <a:off x="6035040" y="3657600"/>
                    <a:ext cx="548640" cy="94129"/>
                    <a:chOff x="5638800" y="3810000"/>
                    <a:chExt cx="548640" cy="94129"/>
                  </a:xfrm>
                </p:grpSpPr>
                <p:sp>
                  <p:nvSpPr>
                    <p:cNvPr id="1691" name="Rectangle 1690">
                      <a:extLst>
                        <a:ext uri="{FF2B5EF4-FFF2-40B4-BE49-F238E27FC236}">
                          <a16:creationId xmlns:a16="http://schemas.microsoft.com/office/drawing/2014/main" id="{88644DFA-68E9-EC4A-A9C5-C35629B6B79D}"/>
                        </a:ext>
                      </a:extLst>
                    </p:cNvPr>
                    <p:cNvSpPr/>
                    <p:nvPr/>
                  </p:nvSpPr>
                  <p:spPr>
                    <a:xfrm>
                      <a:off x="56388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2" name="Rectangle 1691">
                      <a:extLst>
                        <a:ext uri="{FF2B5EF4-FFF2-40B4-BE49-F238E27FC236}">
                          <a16:creationId xmlns:a16="http://schemas.microsoft.com/office/drawing/2014/main" id="{CE66778D-F64D-BA4C-8F0D-CA18D6FF2A90}"/>
                        </a:ext>
                      </a:extLst>
                    </p:cNvPr>
                    <p:cNvSpPr/>
                    <p:nvPr/>
                  </p:nvSpPr>
                  <p:spPr>
                    <a:xfrm>
                      <a:off x="573024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3" name="Rectangle 1692">
                      <a:extLst>
                        <a:ext uri="{FF2B5EF4-FFF2-40B4-BE49-F238E27FC236}">
                          <a16:creationId xmlns:a16="http://schemas.microsoft.com/office/drawing/2014/main" id="{B45E3AF2-195D-514D-968C-E41D467845AC}"/>
                        </a:ext>
                      </a:extLst>
                    </p:cNvPr>
                    <p:cNvSpPr/>
                    <p:nvPr/>
                  </p:nvSpPr>
                  <p:spPr>
                    <a:xfrm>
                      <a:off x="60960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4" name="Rectangle 1693">
                      <a:extLst>
                        <a:ext uri="{FF2B5EF4-FFF2-40B4-BE49-F238E27FC236}">
                          <a16:creationId xmlns:a16="http://schemas.microsoft.com/office/drawing/2014/main" id="{FBCA2A89-7A79-9D43-A52A-27C5834A89D9}"/>
                        </a:ext>
                      </a:extLst>
                    </p:cNvPr>
                    <p:cNvSpPr/>
                    <p:nvPr/>
                  </p:nvSpPr>
                  <p:spPr>
                    <a:xfrm>
                      <a:off x="600456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5" name="Rectangle 1694">
                      <a:extLst>
                        <a:ext uri="{FF2B5EF4-FFF2-40B4-BE49-F238E27FC236}">
                          <a16:creationId xmlns:a16="http://schemas.microsoft.com/office/drawing/2014/main" id="{397C5175-6264-BD49-89CD-13158F613DAE}"/>
                        </a:ext>
                      </a:extLst>
                    </p:cNvPr>
                    <p:cNvSpPr/>
                    <p:nvPr/>
                  </p:nvSpPr>
                  <p:spPr>
                    <a:xfrm>
                      <a:off x="591312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6" name="Rectangle 1695">
                      <a:extLst>
                        <a:ext uri="{FF2B5EF4-FFF2-40B4-BE49-F238E27FC236}">
                          <a16:creationId xmlns:a16="http://schemas.microsoft.com/office/drawing/2014/main" id="{FF172C42-384D-9540-928C-7F63A58645B6}"/>
                        </a:ext>
                      </a:extLst>
                    </p:cNvPr>
                    <p:cNvSpPr/>
                    <p:nvPr/>
                  </p:nvSpPr>
                  <p:spPr>
                    <a:xfrm>
                      <a:off x="582168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73" name="Group 1672">
                  <a:extLst>
                    <a:ext uri="{FF2B5EF4-FFF2-40B4-BE49-F238E27FC236}">
                      <a16:creationId xmlns:a16="http://schemas.microsoft.com/office/drawing/2014/main" id="{EF643F9D-CCA1-774D-8B58-75393260FAF0}"/>
                    </a:ext>
                  </a:extLst>
                </p:cNvPr>
                <p:cNvGrpSpPr/>
                <p:nvPr/>
              </p:nvGrpSpPr>
              <p:grpSpPr>
                <a:xfrm>
                  <a:off x="5760720" y="3375213"/>
                  <a:ext cx="548640" cy="94129"/>
                  <a:chOff x="5852160" y="3657600"/>
                  <a:chExt cx="548640" cy="94129"/>
                </a:xfrm>
              </p:grpSpPr>
              <p:sp>
                <p:nvSpPr>
                  <p:cNvPr id="1681" name="Rectangle 1680">
                    <a:extLst>
                      <a:ext uri="{FF2B5EF4-FFF2-40B4-BE49-F238E27FC236}">
                        <a16:creationId xmlns:a16="http://schemas.microsoft.com/office/drawing/2014/main" id="{5073DC6D-988D-B246-88C5-D76C968CBAE1}"/>
                      </a:ext>
                    </a:extLst>
                  </p:cNvPr>
                  <p:cNvSpPr/>
                  <p:nvPr/>
                </p:nvSpPr>
                <p:spPr>
                  <a:xfrm>
                    <a:off x="59436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2" name="Rectangle 1681">
                    <a:extLst>
                      <a:ext uri="{FF2B5EF4-FFF2-40B4-BE49-F238E27FC236}">
                        <a16:creationId xmlns:a16="http://schemas.microsoft.com/office/drawing/2014/main" id="{59592139-E2C7-E245-8E8C-0E8FA7C27015}"/>
                      </a:ext>
                    </a:extLst>
                  </p:cNvPr>
                  <p:cNvSpPr/>
                  <p:nvPr/>
                </p:nvSpPr>
                <p:spPr>
                  <a:xfrm>
                    <a:off x="585216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83" name="Group 1682">
                    <a:extLst>
                      <a:ext uri="{FF2B5EF4-FFF2-40B4-BE49-F238E27FC236}">
                        <a16:creationId xmlns:a16="http://schemas.microsoft.com/office/drawing/2014/main" id="{8768E1E1-EF49-DD4C-9DC2-E85F6886B3F8}"/>
                      </a:ext>
                    </a:extLst>
                  </p:cNvPr>
                  <p:cNvGrpSpPr/>
                  <p:nvPr/>
                </p:nvGrpSpPr>
                <p:grpSpPr>
                  <a:xfrm>
                    <a:off x="6035040" y="3657600"/>
                    <a:ext cx="365760" cy="94129"/>
                    <a:chOff x="5638800" y="3810000"/>
                    <a:chExt cx="365760" cy="94129"/>
                  </a:xfrm>
                </p:grpSpPr>
                <p:sp>
                  <p:nvSpPr>
                    <p:cNvPr id="1684" name="Rectangle 1683">
                      <a:extLst>
                        <a:ext uri="{FF2B5EF4-FFF2-40B4-BE49-F238E27FC236}">
                          <a16:creationId xmlns:a16="http://schemas.microsoft.com/office/drawing/2014/main" id="{BF45860A-ABAB-7B43-8B49-4249DDB9728D}"/>
                        </a:ext>
                      </a:extLst>
                    </p:cNvPr>
                    <p:cNvSpPr/>
                    <p:nvPr/>
                  </p:nvSpPr>
                  <p:spPr>
                    <a:xfrm>
                      <a:off x="56388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5" name="Rectangle 1684">
                      <a:extLst>
                        <a:ext uri="{FF2B5EF4-FFF2-40B4-BE49-F238E27FC236}">
                          <a16:creationId xmlns:a16="http://schemas.microsoft.com/office/drawing/2014/main" id="{286CE88E-AC49-C54F-B21E-4FBB0F7DBD31}"/>
                        </a:ext>
                      </a:extLst>
                    </p:cNvPr>
                    <p:cNvSpPr/>
                    <p:nvPr/>
                  </p:nvSpPr>
                  <p:spPr>
                    <a:xfrm>
                      <a:off x="573024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6" name="Rectangle 1685">
                      <a:extLst>
                        <a:ext uri="{FF2B5EF4-FFF2-40B4-BE49-F238E27FC236}">
                          <a16:creationId xmlns:a16="http://schemas.microsoft.com/office/drawing/2014/main" id="{87081D60-BB21-474B-9D54-DC5A05A4182B}"/>
                        </a:ext>
                      </a:extLst>
                    </p:cNvPr>
                    <p:cNvSpPr/>
                    <p:nvPr/>
                  </p:nvSpPr>
                  <p:spPr>
                    <a:xfrm>
                      <a:off x="591312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7" name="Rectangle 1686">
                      <a:extLst>
                        <a:ext uri="{FF2B5EF4-FFF2-40B4-BE49-F238E27FC236}">
                          <a16:creationId xmlns:a16="http://schemas.microsoft.com/office/drawing/2014/main" id="{95431328-DBE5-354C-A434-D9EDEAE3EA13}"/>
                        </a:ext>
                      </a:extLst>
                    </p:cNvPr>
                    <p:cNvSpPr/>
                    <p:nvPr/>
                  </p:nvSpPr>
                  <p:spPr>
                    <a:xfrm>
                      <a:off x="582168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74" name="Group 1673">
                  <a:extLst>
                    <a:ext uri="{FF2B5EF4-FFF2-40B4-BE49-F238E27FC236}">
                      <a16:creationId xmlns:a16="http://schemas.microsoft.com/office/drawing/2014/main" id="{A7F26ED4-69E2-7A41-93DA-AF785A1D3790}"/>
                    </a:ext>
                  </a:extLst>
                </p:cNvPr>
                <p:cNvGrpSpPr/>
                <p:nvPr/>
              </p:nvGrpSpPr>
              <p:grpSpPr>
                <a:xfrm>
                  <a:off x="5852160" y="4395844"/>
                  <a:ext cx="457200" cy="94129"/>
                  <a:chOff x="5943600" y="3657600"/>
                  <a:chExt cx="457200" cy="94129"/>
                </a:xfrm>
              </p:grpSpPr>
              <p:sp>
                <p:nvSpPr>
                  <p:cNvPr id="1675" name="Rectangle 1674">
                    <a:extLst>
                      <a:ext uri="{FF2B5EF4-FFF2-40B4-BE49-F238E27FC236}">
                        <a16:creationId xmlns:a16="http://schemas.microsoft.com/office/drawing/2014/main" id="{B2C46D39-9C5F-5844-A019-25B39F74B8B1}"/>
                      </a:ext>
                    </a:extLst>
                  </p:cNvPr>
                  <p:cNvSpPr/>
                  <p:nvPr/>
                </p:nvSpPr>
                <p:spPr>
                  <a:xfrm>
                    <a:off x="59436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76" name="Group 1675">
                    <a:extLst>
                      <a:ext uri="{FF2B5EF4-FFF2-40B4-BE49-F238E27FC236}">
                        <a16:creationId xmlns:a16="http://schemas.microsoft.com/office/drawing/2014/main" id="{8FAC1AE9-0A6D-4A47-8B4A-583F503A2099}"/>
                      </a:ext>
                    </a:extLst>
                  </p:cNvPr>
                  <p:cNvGrpSpPr/>
                  <p:nvPr/>
                </p:nvGrpSpPr>
                <p:grpSpPr>
                  <a:xfrm>
                    <a:off x="6035040" y="3657600"/>
                    <a:ext cx="365760" cy="94129"/>
                    <a:chOff x="5638800" y="3810000"/>
                    <a:chExt cx="365760" cy="94129"/>
                  </a:xfrm>
                </p:grpSpPr>
                <p:sp>
                  <p:nvSpPr>
                    <p:cNvPr id="1677" name="Rectangle 1676">
                      <a:extLst>
                        <a:ext uri="{FF2B5EF4-FFF2-40B4-BE49-F238E27FC236}">
                          <a16:creationId xmlns:a16="http://schemas.microsoft.com/office/drawing/2014/main" id="{373B9FA1-5633-7F41-8351-D44D67C67351}"/>
                        </a:ext>
                      </a:extLst>
                    </p:cNvPr>
                    <p:cNvSpPr/>
                    <p:nvPr/>
                  </p:nvSpPr>
                  <p:spPr>
                    <a:xfrm>
                      <a:off x="56388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8" name="Rectangle 1677">
                      <a:extLst>
                        <a:ext uri="{FF2B5EF4-FFF2-40B4-BE49-F238E27FC236}">
                          <a16:creationId xmlns:a16="http://schemas.microsoft.com/office/drawing/2014/main" id="{D8FC96A9-1292-4B4F-A382-E3AD750D7C6C}"/>
                        </a:ext>
                      </a:extLst>
                    </p:cNvPr>
                    <p:cNvSpPr/>
                    <p:nvPr/>
                  </p:nvSpPr>
                  <p:spPr>
                    <a:xfrm>
                      <a:off x="573024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9" name="Rectangle 1678">
                      <a:extLst>
                        <a:ext uri="{FF2B5EF4-FFF2-40B4-BE49-F238E27FC236}">
                          <a16:creationId xmlns:a16="http://schemas.microsoft.com/office/drawing/2014/main" id="{DBE50BAE-75D9-7343-965B-D9B72E3C1360}"/>
                        </a:ext>
                      </a:extLst>
                    </p:cNvPr>
                    <p:cNvSpPr/>
                    <p:nvPr/>
                  </p:nvSpPr>
                  <p:spPr>
                    <a:xfrm>
                      <a:off x="591312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0" name="Rectangle 1679">
                      <a:extLst>
                        <a:ext uri="{FF2B5EF4-FFF2-40B4-BE49-F238E27FC236}">
                          <a16:creationId xmlns:a16="http://schemas.microsoft.com/office/drawing/2014/main" id="{D886EAF4-41B9-5541-8BC6-A8DA905FCE40}"/>
                        </a:ext>
                      </a:extLst>
                    </p:cNvPr>
                    <p:cNvSpPr/>
                    <p:nvPr/>
                  </p:nvSpPr>
                  <p:spPr>
                    <a:xfrm>
                      <a:off x="582168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nvGrpSpPr>
            <p:cNvPr id="1812" name="Group 1811">
              <a:extLst>
                <a:ext uri="{FF2B5EF4-FFF2-40B4-BE49-F238E27FC236}">
                  <a16:creationId xmlns:a16="http://schemas.microsoft.com/office/drawing/2014/main" id="{1F32B4EC-E639-0E4A-A5C3-C3A854C283CC}"/>
                </a:ext>
              </a:extLst>
            </p:cNvPr>
            <p:cNvGrpSpPr>
              <a:grpSpLocks noChangeAspect="1"/>
            </p:cNvGrpSpPr>
            <p:nvPr/>
          </p:nvGrpSpPr>
          <p:grpSpPr>
            <a:xfrm>
              <a:off x="3277457" y="1443112"/>
              <a:ext cx="1180131" cy="1116351"/>
              <a:chOff x="3099864" y="2551641"/>
              <a:chExt cx="1606604" cy="1519775"/>
            </a:xfrm>
          </p:grpSpPr>
          <p:grpSp>
            <p:nvGrpSpPr>
              <p:cNvPr id="1813" name="Group 1812">
                <a:extLst>
                  <a:ext uri="{FF2B5EF4-FFF2-40B4-BE49-F238E27FC236}">
                    <a16:creationId xmlns:a16="http://schemas.microsoft.com/office/drawing/2014/main" id="{778BAD4F-F627-CC47-BCCE-9C2471C08D83}"/>
                  </a:ext>
                </a:extLst>
              </p:cNvPr>
              <p:cNvGrpSpPr/>
              <p:nvPr/>
            </p:nvGrpSpPr>
            <p:grpSpPr>
              <a:xfrm>
                <a:off x="3380588" y="2551641"/>
                <a:ext cx="1325880" cy="1325880"/>
                <a:chOff x="5372100" y="3263126"/>
                <a:chExt cx="1325880" cy="1325880"/>
              </a:xfrm>
            </p:grpSpPr>
            <p:sp>
              <p:nvSpPr>
                <p:cNvPr id="1815" name="Oval 1814">
                  <a:extLst>
                    <a:ext uri="{FF2B5EF4-FFF2-40B4-BE49-F238E27FC236}">
                      <a16:creationId xmlns:a16="http://schemas.microsoft.com/office/drawing/2014/main" id="{67C1B072-07FB-5048-AD7F-F3219A1C4594}"/>
                    </a:ext>
                  </a:extLst>
                </p:cNvPr>
                <p:cNvSpPr/>
                <p:nvPr/>
              </p:nvSpPr>
              <p:spPr>
                <a:xfrm>
                  <a:off x="5372100" y="3263126"/>
                  <a:ext cx="1325880" cy="1325880"/>
                </a:xfrm>
                <a:prstGeom prst="ellipse">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16" name="Group 1815">
                  <a:extLst>
                    <a:ext uri="{FF2B5EF4-FFF2-40B4-BE49-F238E27FC236}">
                      <a16:creationId xmlns:a16="http://schemas.microsoft.com/office/drawing/2014/main" id="{EE30774A-D318-DC4E-95E8-3952F36C29CD}"/>
                    </a:ext>
                  </a:extLst>
                </p:cNvPr>
                <p:cNvGrpSpPr/>
                <p:nvPr/>
              </p:nvGrpSpPr>
              <p:grpSpPr>
                <a:xfrm>
                  <a:off x="5486400" y="3361765"/>
                  <a:ext cx="1097280" cy="1114760"/>
                  <a:chOff x="5486400" y="3375213"/>
                  <a:chExt cx="1097280" cy="1114760"/>
                </a:xfrm>
              </p:grpSpPr>
              <p:grpSp>
                <p:nvGrpSpPr>
                  <p:cNvPr id="1817" name="Group 1816">
                    <a:extLst>
                      <a:ext uri="{FF2B5EF4-FFF2-40B4-BE49-F238E27FC236}">
                        <a16:creationId xmlns:a16="http://schemas.microsoft.com/office/drawing/2014/main" id="{D7E328C0-D3F7-1A40-81B9-851C79E5247B}"/>
                      </a:ext>
                    </a:extLst>
                  </p:cNvPr>
                  <p:cNvGrpSpPr/>
                  <p:nvPr/>
                </p:nvGrpSpPr>
                <p:grpSpPr>
                  <a:xfrm>
                    <a:off x="5486400" y="3657600"/>
                    <a:ext cx="1097280" cy="552199"/>
                    <a:chOff x="5486400" y="3657600"/>
                    <a:chExt cx="1097280" cy="552199"/>
                  </a:xfrm>
                </p:grpSpPr>
                <p:grpSp>
                  <p:nvGrpSpPr>
                    <p:cNvPr id="1878" name="Group 1877">
                      <a:extLst>
                        <a:ext uri="{FF2B5EF4-FFF2-40B4-BE49-F238E27FC236}">
                          <a16:creationId xmlns:a16="http://schemas.microsoft.com/office/drawing/2014/main" id="{CF9387EB-8813-FE4A-9FF7-AECDD21F7867}"/>
                        </a:ext>
                      </a:extLst>
                    </p:cNvPr>
                    <p:cNvGrpSpPr/>
                    <p:nvPr/>
                  </p:nvGrpSpPr>
                  <p:grpSpPr>
                    <a:xfrm>
                      <a:off x="5486400" y="3657600"/>
                      <a:ext cx="1097280" cy="94129"/>
                      <a:chOff x="5486400" y="3657600"/>
                      <a:chExt cx="1097280" cy="94129"/>
                    </a:xfrm>
                  </p:grpSpPr>
                  <p:sp>
                    <p:nvSpPr>
                      <p:cNvPr id="1949" name="Rectangle 1948">
                        <a:extLst>
                          <a:ext uri="{FF2B5EF4-FFF2-40B4-BE49-F238E27FC236}">
                            <a16:creationId xmlns:a16="http://schemas.microsoft.com/office/drawing/2014/main" id="{AD55F652-1F91-604E-8A07-FC405C55618B}"/>
                          </a:ext>
                        </a:extLst>
                      </p:cNvPr>
                      <p:cNvSpPr/>
                      <p:nvPr/>
                    </p:nvSpPr>
                    <p:spPr>
                      <a:xfrm>
                        <a:off x="54864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0" name="Rectangle 1949">
                        <a:extLst>
                          <a:ext uri="{FF2B5EF4-FFF2-40B4-BE49-F238E27FC236}">
                            <a16:creationId xmlns:a16="http://schemas.microsoft.com/office/drawing/2014/main" id="{6B9D23BF-BF37-7146-AC57-DCD075052330}"/>
                          </a:ext>
                        </a:extLst>
                      </p:cNvPr>
                      <p:cNvSpPr/>
                      <p:nvPr/>
                    </p:nvSpPr>
                    <p:spPr>
                      <a:xfrm>
                        <a:off x="557784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1" name="Rectangle 1950">
                        <a:extLst>
                          <a:ext uri="{FF2B5EF4-FFF2-40B4-BE49-F238E27FC236}">
                            <a16:creationId xmlns:a16="http://schemas.microsoft.com/office/drawing/2014/main" id="{3E4ADA23-5DF9-4344-A4E6-9FDB739236E1}"/>
                          </a:ext>
                        </a:extLst>
                      </p:cNvPr>
                      <p:cNvSpPr/>
                      <p:nvPr/>
                    </p:nvSpPr>
                    <p:spPr>
                      <a:xfrm>
                        <a:off x="59436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2" name="Rectangle 1951">
                        <a:extLst>
                          <a:ext uri="{FF2B5EF4-FFF2-40B4-BE49-F238E27FC236}">
                            <a16:creationId xmlns:a16="http://schemas.microsoft.com/office/drawing/2014/main" id="{8ADBF096-D13E-A24E-9F05-DAC427488231}"/>
                          </a:ext>
                        </a:extLst>
                      </p:cNvPr>
                      <p:cNvSpPr/>
                      <p:nvPr/>
                    </p:nvSpPr>
                    <p:spPr>
                      <a:xfrm>
                        <a:off x="585216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3" name="Rectangle 1952">
                        <a:extLst>
                          <a:ext uri="{FF2B5EF4-FFF2-40B4-BE49-F238E27FC236}">
                            <a16:creationId xmlns:a16="http://schemas.microsoft.com/office/drawing/2014/main" id="{B9D72308-3317-1847-96E2-4F4265F686DB}"/>
                          </a:ext>
                        </a:extLst>
                      </p:cNvPr>
                      <p:cNvSpPr/>
                      <p:nvPr/>
                    </p:nvSpPr>
                    <p:spPr>
                      <a:xfrm>
                        <a:off x="576072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4" name="Rectangle 1953">
                        <a:extLst>
                          <a:ext uri="{FF2B5EF4-FFF2-40B4-BE49-F238E27FC236}">
                            <a16:creationId xmlns:a16="http://schemas.microsoft.com/office/drawing/2014/main" id="{B1B57B7C-A1EF-9347-BF66-06B0DDC79509}"/>
                          </a:ext>
                        </a:extLst>
                      </p:cNvPr>
                      <p:cNvSpPr/>
                      <p:nvPr/>
                    </p:nvSpPr>
                    <p:spPr>
                      <a:xfrm>
                        <a:off x="566928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55" name="Group 1954">
                        <a:extLst>
                          <a:ext uri="{FF2B5EF4-FFF2-40B4-BE49-F238E27FC236}">
                            <a16:creationId xmlns:a16="http://schemas.microsoft.com/office/drawing/2014/main" id="{DAF00BB9-B378-6645-ACE1-E5D95C8D0876}"/>
                          </a:ext>
                        </a:extLst>
                      </p:cNvPr>
                      <p:cNvGrpSpPr/>
                      <p:nvPr/>
                    </p:nvGrpSpPr>
                    <p:grpSpPr>
                      <a:xfrm>
                        <a:off x="6035040" y="3657600"/>
                        <a:ext cx="548640" cy="94129"/>
                        <a:chOff x="5638800" y="3810000"/>
                        <a:chExt cx="548640" cy="94129"/>
                      </a:xfrm>
                    </p:grpSpPr>
                    <p:sp>
                      <p:nvSpPr>
                        <p:cNvPr id="1956" name="Rectangle 1955">
                          <a:extLst>
                            <a:ext uri="{FF2B5EF4-FFF2-40B4-BE49-F238E27FC236}">
                              <a16:creationId xmlns:a16="http://schemas.microsoft.com/office/drawing/2014/main" id="{CAA53347-16FC-944A-B721-0D2CCB727BF7}"/>
                            </a:ext>
                          </a:extLst>
                        </p:cNvPr>
                        <p:cNvSpPr/>
                        <p:nvPr/>
                      </p:nvSpPr>
                      <p:spPr>
                        <a:xfrm>
                          <a:off x="56388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7" name="Rectangle 1956">
                          <a:extLst>
                            <a:ext uri="{FF2B5EF4-FFF2-40B4-BE49-F238E27FC236}">
                              <a16:creationId xmlns:a16="http://schemas.microsoft.com/office/drawing/2014/main" id="{ABEFB03C-E067-1F4A-AE31-69DB3B32D564}"/>
                            </a:ext>
                          </a:extLst>
                        </p:cNvPr>
                        <p:cNvSpPr/>
                        <p:nvPr/>
                      </p:nvSpPr>
                      <p:spPr>
                        <a:xfrm>
                          <a:off x="573024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8" name="Rectangle 1957">
                          <a:extLst>
                            <a:ext uri="{FF2B5EF4-FFF2-40B4-BE49-F238E27FC236}">
                              <a16:creationId xmlns:a16="http://schemas.microsoft.com/office/drawing/2014/main" id="{4042C290-C16D-8046-BD98-CCAF3C06AFE5}"/>
                            </a:ext>
                          </a:extLst>
                        </p:cNvPr>
                        <p:cNvSpPr/>
                        <p:nvPr/>
                      </p:nvSpPr>
                      <p:spPr>
                        <a:xfrm>
                          <a:off x="60960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9" name="Rectangle 1958">
                          <a:extLst>
                            <a:ext uri="{FF2B5EF4-FFF2-40B4-BE49-F238E27FC236}">
                              <a16:creationId xmlns:a16="http://schemas.microsoft.com/office/drawing/2014/main" id="{30C762D2-56AC-2743-B165-AF07F59E2706}"/>
                            </a:ext>
                          </a:extLst>
                        </p:cNvPr>
                        <p:cNvSpPr/>
                        <p:nvPr/>
                      </p:nvSpPr>
                      <p:spPr>
                        <a:xfrm>
                          <a:off x="600456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0" name="Rectangle 1959">
                          <a:extLst>
                            <a:ext uri="{FF2B5EF4-FFF2-40B4-BE49-F238E27FC236}">
                              <a16:creationId xmlns:a16="http://schemas.microsoft.com/office/drawing/2014/main" id="{0BA5849E-CC16-A543-8327-CFAB209222C3}"/>
                            </a:ext>
                          </a:extLst>
                        </p:cNvPr>
                        <p:cNvSpPr/>
                        <p:nvPr/>
                      </p:nvSpPr>
                      <p:spPr>
                        <a:xfrm>
                          <a:off x="591312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1" name="Rectangle 1960">
                          <a:extLst>
                            <a:ext uri="{FF2B5EF4-FFF2-40B4-BE49-F238E27FC236}">
                              <a16:creationId xmlns:a16="http://schemas.microsoft.com/office/drawing/2014/main" id="{2FFBB1AB-CC6B-2F40-B783-6282C3592AC3}"/>
                            </a:ext>
                          </a:extLst>
                        </p:cNvPr>
                        <p:cNvSpPr/>
                        <p:nvPr/>
                      </p:nvSpPr>
                      <p:spPr>
                        <a:xfrm>
                          <a:off x="582168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79" name="Group 1878">
                      <a:extLst>
                        <a:ext uri="{FF2B5EF4-FFF2-40B4-BE49-F238E27FC236}">
                          <a16:creationId xmlns:a16="http://schemas.microsoft.com/office/drawing/2014/main" id="{FF7E1F1A-9BDB-AC45-8AA4-8234BC09EB2E}"/>
                        </a:ext>
                      </a:extLst>
                    </p:cNvPr>
                    <p:cNvGrpSpPr/>
                    <p:nvPr/>
                  </p:nvGrpSpPr>
                  <p:grpSpPr>
                    <a:xfrm>
                      <a:off x="5486400" y="3749040"/>
                      <a:ext cx="1097280" cy="94129"/>
                      <a:chOff x="5486400" y="3657600"/>
                      <a:chExt cx="1097280" cy="94129"/>
                    </a:xfrm>
                  </p:grpSpPr>
                  <p:sp>
                    <p:nvSpPr>
                      <p:cNvPr id="1936" name="Rectangle 1935">
                        <a:extLst>
                          <a:ext uri="{FF2B5EF4-FFF2-40B4-BE49-F238E27FC236}">
                            <a16:creationId xmlns:a16="http://schemas.microsoft.com/office/drawing/2014/main" id="{93E262A9-11A9-8140-AB84-D3E04499AEA6}"/>
                          </a:ext>
                        </a:extLst>
                      </p:cNvPr>
                      <p:cNvSpPr/>
                      <p:nvPr/>
                    </p:nvSpPr>
                    <p:spPr>
                      <a:xfrm>
                        <a:off x="54864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7" name="Rectangle 1936">
                        <a:extLst>
                          <a:ext uri="{FF2B5EF4-FFF2-40B4-BE49-F238E27FC236}">
                            <a16:creationId xmlns:a16="http://schemas.microsoft.com/office/drawing/2014/main" id="{2BBDE6ED-5C34-5247-B53C-B1D189434410}"/>
                          </a:ext>
                        </a:extLst>
                      </p:cNvPr>
                      <p:cNvSpPr/>
                      <p:nvPr/>
                    </p:nvSpPr>
                    <p:spPr>
                      <a:xfrm>
                        <a:off x="557784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8" name="Rectangle 1937">
                        <a:extLst>
                          <a:ext uri="{FF2B5EF4-FFF2-40B4-BE49-F238E27FC236}">
                            <a16:creationId xmlns:a16="http://schemas.microsoft.com/office/drawing/2014/main" id="{A6507221-01D7-D643-ACD0-45AC7E6C35EC}"/>
                          </a:ext>
                        </a:extLst>
                      </p:cNvPr>
                      <p:cNvSpPr/>
                      <p:nvPr/>
                    </p:nvSpPr>
                    <p:spPr>
                      <a:xfrm>
                        <a:off x="59436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9" name="Rectangle 1938">
                        <a:extLst>
                          <a:ext uri="{FF2B5EF4-FFF2-40B4-BE49-F238E27FC236}">
                            <a16:creationId xmlns:a16="http://schemas.microsoft.com/office/drawing/2014/main" id="{F202153B-8A67-644C-9C2A-4AC496CC425F}"/>
                          </a:ext>
                        </a:extLst>
                      </p:cNvPr>
                      <p:cNvSpPr/>
                      <p:nvPr/>
                    </p:nvSpPr>
                    <p:spPr>
                      <a:xfrm>
                        <a:off x="585216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0" name="Rectangle 1939">
                        <a:extLst>
                          <a:ext uri="{FF2B5EF4-FFF2-40B4-BE49-F238E27FC236}">
                            <a16:creationId xmlns:a16="http://schemas.microsoft.com/office/drawing/2014/main" id="{4AEE7940-7066-354D-B46B-2119E5D1F904}"/>
                          </a:ext>
                        </a:extLst>
                      </p:cNvPr>
                      <p:cNvSpPr/>
                      <p:nvPr/>
                    </p:nvSpPr>
                    <p:spPr>
                      <a:xfrm>
                        <a:off x="576072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1" name="Rectangle 1940">
                        <a:extLst>
                          <a:ext uri="{FF2B5EF4-FFF2-40B4-BE49-F238E27FC236}">
                            <a16:creationId xmlns:a16="http://schemas.microsoft.com/office/drawing/2014/main" id="{C226929F-85BA-F242-A605-D67A58CBB343}"/>
                          </a:ext>
                        </a:extLst>
                      </p:cNvPr>
                      <p:cNvSpPr/>
                      <p:nvPr/>
                    </p:nvSpPr>
                    <p:spPr>
                      <a:xfrm>
                        <a:off x="566928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42" name="Group 1941">
                        <a:extLst>
                          <a:ext uri="{FF2B5EF4-FFF2-40B4-BE49-F238E27FC236}">
                            <a16:creationId xmlns:a16="http://schemas.microsoft.com/office/drawing/2014/main" id="{7BA1B836-777C-0E45-B1DE-132F397B6593}"/>
                          </a:ext>
                        </a:extLst>
                      </p:cNvPr>
                      <p:cNvGrpSpPr/>
                      <p:nvPr/>
                    </p:nvGrpSpPr>
                    <p:grpSpPr>
                      <a:xfrm>
                        <a:off x="6035040" y="3657600"/>
                        <a:ext cx="548640" cy="94129"/>
                        <a:chOff x="5638800" y="3810000"/>
                        <a:chExt cx="548640" cy="94129"/>
                      </a:xfrm>
                    </p:grpSpPr>
                    <p:sp>
                      <p:nvSpPr>
                        <p:cNvPr id="1943" name="Rectangle 1942">
                          <a:extLst>
                            <a:ext uri="{FF2B5EF4-FFF2-40B4-BE49-F238E27FC236}">
                              <a16:creationId xmlns:a16="http://schemas.microsoft.com/office/drawing/2014/main" id="{99EAF216-BC8B-BA41-A94F-0283B87871BA}"/>
                            </a:ext>
                          </a:extLst>
                        </p:cNvPr>
                        <p:cNvSpPr/>
                        <p:nvPr/>
                      </p:nvSpPr>
                      <p:spPr>
                        <a:xfrm>
                          <a:off x="56388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4" name="Rectangle 1943">
                          <a:extLst>
                            <a:ext uri="{FF2B5EF4-FFF2-40B4-BE49-F238E27FC236}">
                              <a16:creationId xmlns:a16="http://schemas.microsoft.com/office/drawing/2014/main" id="{97AF9A9B-EC67-6345-B3CD-A576F01A03A1}"/>
                            </a:ext>
                          </a:extLst>
                        </p:cNvPr>
                        <p:cNvSpPr/>
                        <p:nvPr/>
                      </p:nvSpPr>
                      <p:spPr>
                        <a:xfrm>
                          <a:off x="573024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5" name="Rectangle 1944">
                          <a:extLst>
                            <a:ext uri="{FF2B5EF4-FFF2-40B4-BE49-F238E27FC236}">
                              <a16:creationId xmlns:a16="http://schemas.microsoft.com/office/drawing/2014/main" id="{CA218EEB-6D1A-ED4B-8792-81A9C1212F15}"/>
                            </a:ext>
                          </a:extLst>
                        </p:cNvPr>
                        <p:cNvSpPr/>
                        <p:nvPr/>
                      </p:nvSpPr>
                      <p:spPr>
                        <a:xfrm>
                          <a:off x="60960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6" name="Rectangle 1945">
                          <a:extLst>
                            <a:ext uri="{FF2B5EF4-FFF2-40B4-BE49-F238E27FC236}">
                              <a16:creationId xmlns:a16="http://schemas.microsoft.com/office/drawing/2014/main" id="{2CE2A706-5061-6E40-9FC3-B4D69F1D9CDC}"/>
                            </a:ext>
                          </a:extLst>
                        </p:cNvPr>
                        <p:cNvSpPr/>
                        <p:nvPr/>
                      </p:nvSpPr>
                      <p:spPr>
                        <a:xfrm>
                          <a:off x="600456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7" name="Rectangle 1946">
                          <a:extLst>
                            <a:ext uri="{FF2B5EF4-FFF2-40B4-BE49-F238E27FC236}">
                              <a16:creationId xmlns:a16="http://schemas.microsoft.com/office/drawing/2014/main" id="{450B9925-CDDF-7540-B038-ECA968B2868F}"/>
                            </a:ext>
                          </a:extLst>
                        </p:cNvPr>
                        <p:cNvSpPr/>
                        <p:nvPr/>
                      </p:nvSpPr>
                      <p:spPr>
                        <a:xfrm>
                          <a:off x="591312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8" name="Rectangle 1947">
                          <a:extLst>
                            <a:ext uri="{FF2B5EF4-FFF2-40B4-BE49-F238E27FC236}">
                              <a16:creationId xmlns:a16="http://schemas.microsoft.com/office/drawing/2014/main" id="{4955FC38-6C18-0043-967B-E8684229112A}"/>
                            </a:ext>
                          </a:extLst>
                        </p:cNvPr>
                        <p:cNvSpPr/>
                        <p:nvPr/>
                      </p:nvSpPr>
                      <p:spPr>
                        <a:xfrm>
                          <a:off x="582168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80" name="Group 1879">
                      <a:extLst>
                        <a:ext uri="{FF2B5EF4-FFF2-40B4-BE49-F238E27FC236}">
                          <a16:creationId xmlns:a16="http://schemas.microsoft.com/office/drawing/2014/main" id="{CEE694CE-A7A8-F446-A5E3-21CEF827AFED}"/>
                        </a:ext>
                      </a:extLst>
                    </p:cNvPr>
                    <p:cNvGrpSpPr/>
                    <p:nvPr/>
                  </p:nvGrpSpPr>
                  <p:grpSpPr>
                    <a:xfrm>
                      <a:off x="5486400" y="3840480"/>
                      <a:ext cx="1097280" cy="94129"/>
                      <a:chOff x="5486400" y="3657600"/>
                      <a:chExt cx="1097280" cy="94129"/>
                    </a:xfrm>
                  </p:grpSpPr>
                  <p:sp>
                    <p:nvSpPr>
                      <p:cNvPr id="1923" name="Rectangle 1922">
                        <a:extLst>
                          <a:ext uri="{FF2B5EF4-FFF2-40B4-BE49-F238E27FC236}">
                            <a16:creationId xmlns:a16="http://schemas.microsoft.com/office/drawing/2014/main" id="{F94BE88A-7EBE-4043-A495-8BFFCE3192CF}"/>
                          </a:ext>
                        </a:extLst>
                      </p:cNvPr>
                      <p:cNvSpPr/>
                      <p:nvPr/>
                    </p:nvSpPr>
                    <p:spPr>
                      <a:xfrm>
                        <a:off x="54864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4" name="Rectangle 1923">
                        <a:extLst>
                          <a:ext uri="{FF2B5EF4-FFF2-40B4-BE49-F238E27FC236}">
                            <a16:creationId xmlns:a16="http://schemas.microsoft.com/office/drawing/2014/main" id="{08D66F28-423C-894E-94AC-22E9DD441656}"/>
                          </a:ext>
                        </a:extLst>
                      </p:cNvPr>
                      <p:cNvSpPr/>
                      <p:nvPr/>
                    </p:nvSpPr>
                    <p:spPr>
                      <a:xfrm>
                        <a:off x="557784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5" name="Rectangle 1924">
                        <a:extLst>
                          <a:ext uri="{FF2B5EF4-FFF2-40B4-BE49-F238E27FC236}">
                            <a16:creationId xmlns:a16="http://schemas.microsoft.com/office/drawing/2014/main" id="{ED99629D-2D92-D44F-96D3-E10DE2BC0EDF}"/>
                          </a:ext>
                        </a:extLst>
                      </p:cNvPr>
                      <p:cNvSpPr/>
                      <p:nvPr/>
                    </p:nvSpPr>
                    <p:spPr>
                      <a:xfrm>
                        <a:off x="59436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6" name="Rectangle 1925">
                        <a:extLst>
                          <a:ext uri="{FF2B5EF4-FFF2-40B4-BE49-F238E27FC236}">
                            <a16:creationId xmlns:a16="http://schemas.microsoft.com/office/drawing/2014/main" id="{470B0AD1-E6AF-8B41-9E94-AAC636D66AD9}"/>
                          </a:ext>
                        </a:extLst>
                      </p:cNvPr>
                      <p:cNvSpPr/>
                      <p:nvPr/>
                    </p:nvSpPr>
                    <p:spPr>
                      <a:xfrm>
                        <a:off x="585216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7" name="Rectangle 1926">
                        <a:extLst>
                          <a:ext uri="{FF2B5EF4-FFF2-40B4-BE49-F238E27FC236}">
                            <a16:creationId xmlns:a16="http://schemas.microsoft.com/office/drawing/2014/main" id="{D9EB9885-6999-B648-B128-C1AB9EB19F87}"/>
                          </a:ext>
                        </a:extLst>
                      </p:cNvPr>
                      <p:cNvSpPr/>
                      <p:nvPr/>
                    </p:nvSpPr>
                    <p:spPr>
                      <a:xfrm>
                        <a:off x="576072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8" name="Rectangle 1927">
                        <a:extLst>
                          <a:ext uri="{FF2B5EF4-FFF2-40B4-BE49-F238E27FC236}">
                            <a16:creationId xmlns:a16="http://schemas.microsoft.com/office/drawing/2014/main" id="{BC9C7A1E-7083-BF45-BEB6-0EE873E7AB0D}"/>
                          </a:ext>
                        </a:extLst>
                      </p:cNvPr>
                      <p:cNvSpPr/>
                      <p:nvPr/>
                    </p:nvSpPr>
                    <p:spPr>
                      <a:xfrm>
                        <a:off x="566928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29" name="Group 1928">
                        <a:extLst>
                          <a:ext uri="{FF2B5EF4-FFF2-40B4-BE49-F238E27FC236}">
                            <a16:creationId xmlns:a16="http://schemas.microsoft.com/office/drawing/2014/main" id="{4FD711A6-E0EF-3944-A61A-A338FA8DA04D}"/>
                          </a:ext>
                        </a:extLst>
                      </p:cNvPr>
                      <p:cNvGrpSpPr/>
                      <p:nvPr/>
                    </p:nvGrpSpPr>
                    <p:grpSpPr>
                      <a:xfrm>
                        <a:off x="6035040" y="3657600"/>
                        <a:ext cx="548640" cy="94129"/>
                        <a:chOff x="5638800" y="3810000"/>
                        <a:chExt cx="548640" cy="94129"/>
                      </a:xfrm>
                    </p:grpSpPr>
                    <p:sp>
                      <p:nvSpPr>
                        <p:cNvPr id="1930" name="Rectangle 1929">
                          <a:extLst>
                            <a:ext uri="{FF2B5EF4-FFF2-40B4-BE49-F238E27FC236}">
                              <a16:creationId xmlns:a16="http://schemas.microsoft.com/office/drawing/2014/main" id="{03298AD8-F4BF-3644-9EE1-E0C9A0B9900B}"/>
                            </a:ext>
                          </a:extLst>
                        </p:cNvPr>
                        <p:cNvSpPr/>
                        <p:nvPr/>
                      </p:nvSpPr>
                      <p:spPr>
                        <a:xfrm>
                          <a:off x="56388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1" name="Rectangle 1930">
                          <a:extLst>
                            <a:ext uri="{FF2B5EF4-FFF2-40B4-BE49-F238E27FC236}">
                              <a16:creationId xmlns:a16="http://schemas.microsoft.com/office/drawing/2014/main" id="{62C43834-E232-E845-87CF-5498EA637BF3}"/>
                            </a:ext>
                          </a:extLst>
                        </p:cNvPr>
                        <p:cNvSpPr/>
                        <p:nvPr/>
                      </p:nvSpPr>
                      <p:spPr>
                        <a:xfrm>
                          <a:off x="573024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2" name="Rectangle 1931">
                          <a:extLst>
                            <a:ext uri="{FF2B5EF4-FFF2-40B4-BE49-F238E27FC236}">
                              <a16:creationId xmlns:a16="http://schemas.microsoft.com/office/drawing/2014/main" id="{0339A97E-BB59-BD45-B95E-518ECBE985B9}"/>
                            </a:ext>
                          </a:extLst>
                        </p:cNvPr>
                        <p:cNvSpPr/>
                        <p:nvPr/>
                      </p:nvSpPr>
                      <p:spPr>
                        <a:xfrm>
                          <a:off x="60960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3" name="Rectangle 1932">
                          <a:extLst>
                            <a:ext uri="{FF2B5EF4-FFF2-40B4-BE49-F238E27FC236}">
                              <a16:creationId xmlns:a16="http://schemas.microsoft.com/office/drawing/2014/main" id="{3B6AE487-D913-CB4F-81F6-1932B49CA131}"/>
                            </a:ext>
                          </a:extLst>
                        </p:cNvPr>
                        <p:cNvSpPr/>
                        <p:nvPr/>
                      </p:nvSpPr>
                      <p:spPr>
                        <a:xfrm>
                          <a:off x="600456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4" name="Rectangle 1933">
                          <a:extLst>
                            <a:ext uri="{FF2B5EF4-FFF2-40B4-BE49-F238E27FC236}">
                              <a16:creationId xmlns:a16="http://schemas.microsoft.com/office/drawing/2014/main" id="{14F4B736-56F2-F745-98D7-88796D0A8FED}"/>
                            </a:ext>
                          </a:extLst>
                        </p:cNvPr>
                        <p:cNvSpPr/>
                        <p:nvPr/>
                      </p:nvSpPr>
                      <p:spPr>
                        <a:xfrm>
                          <a:off x="591312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5" name="Rectangle 1934">
                          <a:extLst>
                            <a:ext uri="{FF2B5EF4-FFF2-40B4-BE49-F238E27FC236}">
                              <a16:creationId xmlns:a16="http://schemas.microsoft.com/office/drawing/2014/main" id="{DA8BEA4A-3C61-344A-90EA-779F08310B59}"/>
                            </a:ext>
                          </a:extLst>
                        </p:cNvPr>
                        <p:cNvSpPr/>
                        <p:nvPr/>
                      </p:nvSpPr>
                      <p:spPr>
                        <a:xfrm>
                          <a:off x="582168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81" name="Group 1880">
                      <a:extLst>
                        <a:ext uri="{FF2B5EF4-FFF2-40B4-BE49-F238E27FC236}">
                          <a16:creationId xmlns:a16="http://schemas.microsoft.com/office/drawing/2014/main" id="{04F3EB28-F621-794F-8C4B-827B7E210564}"/>
                        </a:ext>
                      </a:extLst>
                    </p:cNvPr>
                    <p:cNvGrpSpPr/>
                    <p:nvPr/>
                  </p:nvGrpSpPr>
                  <p:grpSpPr>
                    <a:xfrm>
                      <a:off x="5486400" y="3932790"/>
                      <a:ext cx="1097280" cy="94129"/>
                      <a:chOff x="5486400" y="3657600"/>
                      <a:chExt cx="1097280" cy="94129"/>
                    </a:xfrm>
                  </p:grpSpPr>
                  <p:sp>
                    <p:nvSpPr>
                      <p:cNvPr id="1910" name="Rectangle 1909">
                        <a:extLst>
                          <a:ext uri="{FF2B5EF4-FFF2-40B4-BE49-F238E27FC236}">
                            <a16:creationId xmlns:a16="http://schemas.microsoft.com/office/drawing/2014/main" id="{25265DF4-6391-A240-A897-175DE4E70DC4}"/>
                          </a:ext>
                        </a:extLst>
                      </p:cNvPr>
                      <p:cNvSpPr/>
                      <p:nvPr/>
                    </p:nvSpPr>
                    <p:spPr>
                      <a:xfrm>
                        <a:off x="54864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1" name="Rectangle 1910">
                        <a:extLst>
                          <a:ext uri="{FF2B5EF4-FFF2-40B4-BE49-F238E27FC236}">
                            <a16:creationId xmlns:a16="http://schemas.microsoft.com/office/drawing/2014/main" id="{738BFD66-69C0-FF4F-A047-7A538845DF6A}"/>
                          </a:ext>
                        </a:extLst>
                      </p:cNvPr>
                      <p:cNvSpPr/>
                      <p:nvPr/>
                    </p:nvSpPr>
                    <p:spPr>
                      <a:xfrm>
                        <a:off x="557784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2" name="Rectangle 1911">
                        <a:extLst>
                          <a:ext uri="{FF2B5EF4-FFF2-40B4-BE49-F238E27FC236}">
                            <a16:creationId xmlns:a16="http://schemas.microsoft.com/office/drawing/2014/main" id="{1F5451B9-8363-5141-AE35-FFECABC1E430}"/>
                          </a:ext>
                        </a:extLst>
                      </p:cNvPr>
                      <p:cNvSpPr/>
                      <p:nvPr/>
                    </p:nvSpPr>
                    <p:spPr>
                      <a:xfrm>
                        <a:off x="59436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3" name="Rectangle 1912">
                        <a:extLst>
                          <a:ext uri="{FF2B5EF4-FFF2-40B4-BE49-F238E27FC236}">
                            <a16:creationId xmlns:a16="http://schemas.microsoft.com/office/drawing/2014/main" id="{F2A33FC8-64A5-104F-A555-13BD5864D9DA}"/>
                          </a:ext>
                        </a:extLst>
                      </p:cNvPr>
                      <p:cNvSpPr/>
                      <p:nvPr/>
                    </p:nvSpPr>
                    <p:spPr>
                      <a:xfrm>
                        <a:off x="585216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4" name="Rectangle 1913">
                        <a:extLst>
                          <a:ext uri="{FF2B5EF4-FFF2-40B4-BE49-F238E27FC236}">
                            <a16:creationId xmlns:a16="http://schemas.microsoft.com/office/drawing/2014/main" id="{29A0CAE5-12C4-5D45-A293-E89DC2D9B20C}"/>
                          </a:ext>
                        </a:extLst>
                      </p:cNvPr>
                      <p:cNvSpPr/>
                      <p:nvPr/>
                    </p:nvSpPr>
                    <p:spPr>
                      <a:xfrm>
                        <a:off x="576072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5" name="Rectangle 1914">
                        <a:extLst>
                          <a:ext uri="{FF2B5EF4-FFF2-40B4-BE49-F238E27FC236}">
                            <a16:creationId xmlns:a16="http://schemas.microsoft.com/office/drawing/2014/main" id="{B762190A-552A-8440-A62B-B35D62F1B597}"/>
                          </a:ext>
                        </a:extLst>
                      </p:cNvPr>
                      <p:cNvSpPr/>
                      <p:nvPr/>
                    </p:nvSpPr>
                    <p:spPr>
                      <a:xfrm>
                        <a:off x="566928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16" name="Group 1915">
                        <a:extLst>
                          <a:ext uri="{FF2B5EF4-FFF2-40B4-BE49-F238E27FC236}">
                            <a16:creationId xmlns:a16="http://schemas.microsoft.com/office/drawing/2014/main" id="{DBAA7570-2733-6C44-A20C-CF716B294BFC}"/>
                          </a:ext>
                        </a:extLst>
                      </p:cNvPr>
                      <p:cNvGrpSpPr/>
                      <p:nvPr/>
                    </p:nvGrpSpPr>
                    <p:grpSpPr>
                      <a:xfrm>
                        <a:off x="6035040" y="3657600"/>
                        <a:ext cx="548640" cy="94129"/>
                        <a:chOff x="5638800" y="3810000"/>
                        <a:chExt cx="548640" cy="94129"/>
                      </a:xfrm>
                    </p:grpSpPr>
                    <p:sp>
                      <p:nvSpPr>
                        <p:cNvPr id="1917" name="Rectangle 1916">
                          <a:extLst>
                            <a:ext uri="{FF2B5EF4-FFF2-40B4-BE49-F238E27FC236}">
                              <a16:creationId xmlns:a16="http://schemas.microsoft.com/office/drawing/2014/main" id="{0B8BAE03-36B8-E346-8385-6D99F6B06684}"/>
                            </a:ext>
                          </a:extLst>
                        </p:cNvPr>
                        <p:cNvSpPr/>
                        <p:nvPr/>
                      </p:nvSpPr>
                      <p:spPr>
                        <a:xfrm>
                          <a:off x="56388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8" name="Rectangle 1917">
                          <a:extLst>
                            <a:ext uri="{FF2B5EF4-FFF2-40B4-BE49-F238E27FC236}">
                              <a16:creationId xmlns:a16="http://schemas.microsoft.com/office/drawing/2014/main" id="{F36B6607-3F6B-6E48-A34E-19F7B6AFDB3A}"/>
                            </a:ext>
                          </a:extLst>
                        </p:cNvPr>
                        <p:cNvSpPr/>
                        <p:nvPr/>
                      </p:nvSpPr>
                      <p:spPr>
                        <a:xfrm>
                          <a:off x="573024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9" name="Rectangle 1918">
                          <a:extLst>
                            <a:ext uri="{FF2B5EF4-FFF2-40B4-BE49-F238E27FC236}">
                              <a16:creationId xmlns:a16="http://schemas.microsoft.com/office/drawing/2014/main" id="{79855AD8-FE2E-314C-9D21-14B87AD807F7}"/>
                            </a:ext>
                          </a:extLst>
                        </p:cNvPr>
                        <p:cNvSpPr/>
                        <p:nvPr/>
                      </p:nvSpPr>
                      <p:spPr>
                        <a:xfrm>
                          <a:off x="60960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0" name="Rectangle 1919">
                          <a:extLst>
                            <a:ext uri="{FF2B5EF4-FFF2-40B4-BE49-F238E27FC236}">
                              <a16:creationId xmlns:a16="http://schemas.microsoft.com/office/drawing/2014/main" id="{603605FC-1AAA-E043-8FB1-B72D23AE3B21}"/>
                            </a:ext>
                          </a:extLst>
                        </p:cNvPr>
                        <p:cNvSpPr/>
                        <p:nvPr/>
                      </p:nvSpPr>
                      <p:spPr>
                        <a:xfrm>
                          <a:off x="600456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1" name="Rectangle 1920">
                          <a:extLst>
                            <a:ext uri="{FF2B5EF4-FFF2-40B4-BE49-F238E27FC236}">
                              <a16:creationId xmlns:a16="http://schemas.microsoft.com/office/drawing/2014/main" id="{0E192839-9C79-014F-8B25-0DF805441FB5}"/>
                            </a:ext>
                          </a:extLst>
                        </p:cNvPr>
                        <p:cNvSpPr/>
                        <p:nvPr/>
                      </p:nvSpPr>
                      <p:spPr>
                        <a:xfrm>
                          <a:off x="591312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2" name="Rectangle 1921">
                          <a:extLst>
                            <a:ext uri="{FF2B5EF4-FFF2-40B4-BE49-F238E27FC236}">
                              <a16:creationId xmlns:a16="http://schemas.microsoft.com/office/drawing/2014/main" id="{FD0AAA8D-C36F-D844-8DC5-126672A8D36C}"/>
                            </a:ext>
                          </a:extLst>
                        </p:cNvPr>
                        <p:cNvSpPr/>
                        <p:nvPr/>
                      </p:nvSpPr>
                      <p:spPr>
                        <a:xfrm>
                          <a:off x="582168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82" name="Group 1881">
                      <a:extLst>
                        <a:ext uri="{FF2B5EF4-FFF2-40B4-BE49-F238E27FC236}">
                          <a16:creationId xmlns:a16="http://schemas.microsoft.com/office/drawing/2014/main" id="{1FD82D8B-F5F9-A54F-961F-85063C9343B4}"/>
                        </a:ext>
                      </a:extLst>
                    </p:cNvPr>
                    <p:cNvGrpSpPr/>
                    <p:nvPr/>
                  </p:nvGrpSpPr>
                  <p:grpSpPr>
                    <a:xfrm>
                      <a:off x="5486400" y="4024230"/>
                      <a:ext cx="1097280" cy="94129"/>
                      <a:chOff x="5486400" y="3657600"/>
                      <a:chExt cx="1097280" cy="94129"/>
                    </a:xfrm>
                  </p:grpSpPr>
                  <p:sp>
                    <p:nvSpPr>
                      <p:cNvPr id="1897" name="Rectangle 1896">
                        <a:extLst>
                          <a:ext uri="{FF2B5EF4-FFF2-40B4-BE49-F238E27FC236}">
                            <a16:creationId xmlns:a16="http://schemas.microsoft.com/office/drawing/2014/main" id="{16FD82A9-76C1-6642-9106-D410A4D517C5}"/>
                          </a:ext>
                        </a:extLst>
                      </p:cNvPr>
                      <p:cNvSpPr/>
                      <p:nvPr/>
                    </p:nvSpPr>
                    <p:spPr>
                      <a:xfrm>
                        <a:off x="54864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8" name="Rectangle 1897">
                        <a:extLst>
                          <a:ext uri="{FF2B5EF4-FFF2-40B4-BE49-F238E27FC236}">
                            <a16:creationId xmlns:a16="http://schemas.microsoft.com/office/drawing/2014/main" id="{35E154D2-E9D7-0040-A6CC-487138596060}"/>
                          </a:ext>
                        </a:extLst>
                      </p:cNvPr>
                      <p:cNvSpPr/>
                      <p:nvPr/>
                    </p:nvSpPr>
                    <p:spPr>
                      <a:xfrm>
                        <a:off x="557784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9" name="Rectangle 1898">
                        <a:extLst>
                          <a:ext uri="{FF2B5EF4-FFF2-40B4-BE49-F238E27FC236}">
                            <a16:creationId xmlns:a16="http://schemas.microsoft.com/office/drawing/2014/main" id="{1696AB54-778D-944D-BB96-2E19CA5F51D9}"/>
                          </a:ext>
                        </a:extLst>
                      </p:cNvPr>
                      <p:cNvSpPr/>
                      <p:nvPr/>
                    </p:nvSpPr>
                    <p:spPr>
                      <a:xfrm>
                        <a:off x="59436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0" name="Rectangle 1899">
                        <a:extLst>
                          <a:ext uri="{FF2B5EF4-FFF2-40B4-BE49-F238E27FC236}">
                            <a16:creationId xmlns:a16="http://schemas.microsoft.com/office/drawing/2014/main" id="{A9F1F434-16E2-3D41-9B6B-B513739E2813}"/>
                          </a:ext>
                        </a:extLst>
                      </p:cNvPr>
                      <p:cNvSpPr/>
                      <p:nvPr/>
                    </p:nvSpPr>
                    <p:spPr>
                      <a:xfrm>
                        <a:off x="585216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1" name="Rectangle 1900">
                        <a:extLst>
                          <a:ext uri="{FF2B5EF4-FFF2-40B4-BE49-F238E27FC236}">
                            <a16:creationId xmlns:a16="http://schemas.microsoft.com/office/drawing/2014/main" id="{0DE5989C-4485-1B45-AD46-0710ADEE4784}"/>
                          </a:ext>
                        </a:extLst>
                      </p:cNvPr>
                      <p:cNvSpPr/>
                      <p:nvPr/>
                    </p:nvSpPr>
                    <p:spPr>
                      <a:xfrm>
                        <a:off x="576072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2" name="Rectangle 1901">
                        <a:extLst>
                          <a:ext uri="{FF2B5EF4-FFF2-40B4-BE49-F238E27FC236}">
                            <a16:creationId xmlns:a16="http://schemas.microsoft.com/office/drawing/2014/main" id="{780289BD-9C0C-F14B-BF15-5CF4F2EF4A0E}"/>
                          </a:ext>
                        </a:extLst>
                      </p:cNvPr>
                      <p:cNvSpPr/>
                      <p:nvPr/>
                    </p:nvSpPr>
                    <p:spPr>
                      <a:xfrm>
                        <a:off x="566928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03" name="Group 1902">
                        <a:extLst>
                          <a:ext uri="{FF2B5EF4-FFF2-40B4-BE49-F238E27FC236}">
                            <a16:creationId xmlns:a16="http://schemas.microsoft.com/office/drawing/2014/main" id="{34C48C36-A293-F447-9988-C100AFA03505}"/>
                          </a:ext>
                        </a:extLst>
                      </p:cNvPr>
                      <p:cNvGrpSpPr/>
                      <p:nvPr/>
                    </p:nvGrpSpPr>
                    <p:grpSpPr>
                      <a:xfrm>
                        <a:off x="6035040" y="3657600"/>
                        <a:ext cx="548640" cy="94129"/>
                        <a:chOff x="5638800" y="3810000"/>
                        <a:chExt cx="548640" cy="94129"/>
                      </a:xfrm>
                    </p:grpSpPr>
                    <p:sp>
                      <p:nvSpPr>
                        <p:cNvPr id="1904" name="Rectangle 1903">
                          <a:extLst>
                            <a:ext uri="{FF2B5EF4-FFF2-40B4-BE49-F238E27FC236}">
                              <a16:creationId xmlns:a16="http://schemas.microsoft.com/office/drawing/2014/main" id="{A34FAB69-C28C-B543-8C3C-8275FEC1232F}"/>
                            </a:ext>
                          </a:extLst>
                        </p:cNvPr>
                        <p:cNvSpPr/>
                        <p:nvPr/>
                      </p:nvSpPr>
                      <p:spPr>
                        <a:xfrm>
                          <a:off x="56388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5" name="Rectangle 1904">
                          <a:extLst>
                            <a:ext uri="{FF2B5EF4-FFF2-40B4-BE49-F238E27FC236}">
                              <a16:creationId xmlns:a16="http://schemas.microsoft.com/office/drawing/2014/main" id="{C0EA36D2-428F-454D-BD12-B743934C7352}"/>
                            </a:ext>
                          </a:extLst>
                        </p:cNvPr>
                        <p:cNvSpPr/>
                        <p:nvPr/>
                      </p:nvSpPr>
                      <p:spPr>
                        <a:xfrm>
                          <a:off x="573024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6" name="Rectangle 1905">
                          <a:extLst>
                            <a:ext uri="{FF2B5EF4-FFF2-40B4-BE49-F238E27FC236}">
                              <a16:creationId xmlns:a16="http://schemas.microsoft.com/office/drawing/2014/main" id="{4214F46C-21CD-9B48-821F-8DAC7BF9BBBF}"/>
                            </a:ext>
                          </a:extLst>
                        </p:cNvPr>
                        <p:cNvSpPr/>
                        <p:nvPr/>
                      </p:nvSpPr>
                      <p:spPr>
                        <a:xfrm>
                          <a:off x="60960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7" name="Rectangle 1906">
                          <a:extLst>
                            <a:ext uri="{FF2B5EF4-FFF2-40B4-BE49-F238E27FC236}">
                              <a16:creationId xmlns:a16="http://schemas.microsoft.com/office/drawing/2014/main" id="{ED0C11D2-D1BE-2148-A3BD-8DFC4FDAF1D3}"/>
                            </a:ext>
                          </a:extLst>
                        </p:cNvPr>
                        <p:cNvSpPr/>
                        <p:nvPr/>
                      </p:nvSpPr>
                      <p:spPr>
                        <a:xfrm>
                          <a:off x="600456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8" name="Rectangle 1907">
                          <a:extLst>
                            <a:ext uri="{FF2B5EF4-FFF2-40B4-BE49-F238E27FC236}">
                              <a16:creationId xmlns:a16="http://schemas.microsoft.com/office/drawing/2014/main" id="{F5179B0F-4244-EC4C-B75A-9C430910F472}"/>
                            </a:ext>
                          </a:extLst>
                        </p:cNvPr>
                        <p:cNvSpPr/>
                        <p:nvPr/>
                      </p:nvSpPr>
                      <p:spPr>
                        <a:xfrm>
                          <a:off x="591312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9" name="Rectangle 1908">
                          <a:extLst>
                            <a:ext uri="{FF2B5EF4-FFF2-40B4-BE49-F238E27FC236}">
                              <a16:creationId xmlns:a16="http://schemas.microsoft.com/office/drawing/2014/main" id="{54AA0DB9-517C-4D4D-91BF-A2C4C4049307}"/>
                            </a:ext>
                          </a:extLst>
                        </p:cNvPr>
                        <p:cNvSpPr/>
                        <p:nvPr/>
                      </p:nvSpPr>
                      <p:spPr>
                        <a:xfrm>
                          <a:off x="582168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83" name="Group 1882">
                      <a:extLst>
                        <a:ext uri="{FF2B5EF4-FFF2-40B4-BE49-F238E27FC236}">
                          <a16:creationId xmlns:a16="http://schemas.microsoft.com/office/drawing/2014/main" id="{37BE8144-AE86-2E48-A390-667CAA6A8DD0}"/>
                        </a:ext>
                      </a:extLst>
                    </p:cNvPr>
                    <p:cNvGrpSpPr/>
                    <p:nvPr/>
                  </p:nvGrpSpPr>
                  <p:grpSpPr>
                    <a:xfrm>
                      <a:off x="5486400" y="4115670"/>
                      <a:ext cx="1097280" cy="94129"/>
                      <a:chOff x="5486400" y="3657600"/>
                      <a:chExt cx="1097280" cy="94129"/>
                    </a:xfrm>
                  </p:grpSpPr>
                  <p:sp>
                    <p:nvSpPr>
                      <p:cNvPr id="1884" name="Rectangle 1883">
                        <a:extLst>
                          <a:ext uri="{FF2B5EF4-FFF2-40B4-BE49-F238E27FC236}">
                            <a16:creationId xmlns:a16="http://schemas.microsoft.com/office/drawing/2014/main" id="{C398D396-21D2-F24F-B140-969821A3ED8A}"/>
                          </a:ext>
                        </a:extLst>
                      </p:cNvPr>
                      <p:cNvSpPr/>
                      <p:nvPr/>
                    </p:nvSpPr>
                    <p:spPr>
                      <a:xfrm>
                        <a:off x="54864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5" name="Rectangle 1884">
                        <a:extLst>
                          <a:ext uri="{FF2B5EF4-FFF2-40B4-BE49-F238E27FC236}">
                            <a16:creationId xmlns:a16="http://schemas.microsoft.com/office/drawing/2014/main" id="{DB9D4D84-CB06-F54D-8B5C-FC6196B482FF}"/>
                          </a:ext>
                        </a:extLst>
                      </p:cNvPr>
                      <p:cNvSpPr/>
                      <p:nvPr/>
                    </p:nvSpPr>
                    <p:spPr>
                      <a:xfrm>
                        <a:off x="557784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6" name="Rectangle 1885">
                        <a:extLst>
                          <a:ext uri="{FF2B5EF4-FFF2-40B4-BE49-F238E27FC236}">
                            <a16:creationId xmlns:a16="http://schemas.microsoft.com/office/drawing/2014/main" id="{B9C6E1E8-F718-A245-BBD7-F53CA07B08EC}"/>
                          </a:ext>
                        </a:extLst>
                      </p:cNvPr>
                      <p:cNvSpPr/>
                      <p:nvPr/>
                    </p:nvSpPr>
                    <p:spPr>
                      <a:xfrm>
                        <a:off x="59436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7" name="Rectangle 1886">
                        <a:extLst>
                          <a:ext uri="{FF2B5EF4-FFF2-40B4-BE49-F238E27FC236}">
                            <a16:creationId xmlns:a16="http://schemas.microsoft.com/office/drawing/2014/main" id="{40E26780-47A4-D74A-A760-CCA47E1A68B8}"/>
                          </a:ext>
                        </a:extLst>
                      </p:cNvPr>
                      <p:cNvSpPr/>
                      <p:nvPr/>
                    </p:nvSpPr>
                    <p:spPr>
                      <a:xfrm>
                        <a:off x="585216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8" name="Rectangle 1887">
                        <a:extLst>
                          <a:ext uri="{FF2B5EF4-FFF2-40B4-BE49-F238E27FC236}">
                            <a16:creationId xmlns:a16="http://schemas.microsoft.com/office/drawing/2014/main" id="{E51D82EA-D463-5345-A303-65AF3EA910C1}"/>
                          </a:ext>
                        </a:extLst>
                      </p:cNvPr>
                      <p:cNvSpPr/>
                      <p:nvPr/>
                    </p:nvSpPr>
                    <p:spPr>
                      <a:xfrm>
                        <a:off x="576072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9" name="Rectangle 1888">
                        <a:extLst>
                          <a:ext uri="{FF2B5EF4-FFF2-40B4-BE49-F238E27FC236}">
                            <a16:creationId xmlns:a16="http://schemas.microsoft.com/office/drawing/2014/main" id="{4A07BF28-2F31-2141-ADE7-3DD97CF23793}"/>
                          </a:ext>
                        </a:extLst>
                      </p:cNvPr>
                      <p:cNvSpPr/>
                      <p:nvPr/>
                    </p:nvSpPr>
                    <p:spPr>
                      <a:xfrm>
                        <a:off x="566928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90" name="Group 1889">
                        <a:extLst>
                          <a:ext uri="{FF2B5EF4-FFF2-40B4-BE49-F238E27FC236}">
                            <a16:creationId xmlns:a16="http://schemas.microsoft.com/office/drawing/2014/main" id="{5DFE2DF3-6535-E040-8759-2E249C4C17CE}"/>
                          </a:ext>
                        </a:extLst>
                      </p:cNvPr>
                      <p:cNvGrpSpPr/>
                      <p:nvPr/>
                    </p:nvGrpSpPr>
                    <p:grpSpPr>
                      <a:xfrm>
                        <a:off x="6035040" y="3657600"/>
                        <a:ext cx="548640" cy="94129"/>
                        <a:chOff x="5638800" y="3810000"/>
                        <a:chExt cx="548640" cy="94129"/>
                      </a:xfrm>
                    </p:grpSpPr>
                    <p:sp>
                      <p:nvSpPr>
                        <p:cNvPr id="1891" name="Rectangle 1890">
                          <a:extLst>
                            <a:ext uri="{FF2B5EF4-FFF2-40B4-BE49-F238E27FC236}">
                              <a16:creationId xmlns:a16="http://schemas.microsoft.com/office/drawing/2014/main" id="{3C390BDC-F9CD-E046-903D-18C2662BE055}"/>
                            </a:ext>
                          </a:extLst>
                        </p:cNvPr>
                        <p:cNvSpPr/>
                        <p:nvPr/>
                      </p:nvSpPr>
                      <p:spPr>
                        <a:xfrm>
                          <a:off x="56388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2" name="Rectangle 1891">
                          <a:extLst>
                            <a:ext uri="{FF2B5EF4-FFF2-40B4-BE49-F238E27FC236}">
                              <a16:creationId xmlns:a16="http://schemas.microsoft.com/office/drawing/2014/main" id="{52B6B511-0419-524D-97BE-9288B6E45499}"/>
                            </a:ext>
                          </a:extLst>
                        </p:cNvPr>
                        <p:cNvSpPr/>
                        <p:nvPr/>
                      </p:nvSpPr>
                      <p:spPr>
                        <a:xfrm>
                          <a:off x="573024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3" name="Rectangle 1892">
                          <a:extLst>
                            <a:ext uri="{FF2B5EF4-FFF2-40B4-BE49-F238E27FC236}">
                              <a16:creationId xmlns:a16="http://schemas.microsoft.com/office/drawing/2014/main" id="{BEB94230-AD6E-4B47-81DE-02FD962B278E}"/>
                            </a:ext>
                          </a:extLst>
                        </p:cNvPr>
                        <p:cNvSpPr/>
                        <p:nvPr/>
                      </p:nvSpPr>
                      <p:spPr>
                        <a:xfrm>
                          <a:off x="60960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4" name="Rectangle 1893">
                          <a:extLst>
                            <a:ext uri="{FF2B5EF4-FFF2-40B4-BE49-F238E27FC236}">
                              <a16:creationId xmlns:a16="http://schemas.microsoft.com/office/drawing/2014/main" id="{451D5E31-5D4B-334B-BC76-C63DB05370E2}"/>
                            </a:ext>
                          </a:extLst>
                        </p:cNvPr>
                        <p:cNvSpPr/>
                        <p:nvPr/>
                      </p:nvSpPr>
                      <p:spPr>
                        <a:xfrm>
                          <a:off x="600456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5" name="Rectangle 1894">
                          <a:extLst>
                            <a:ext uri="{FF2B5EF4-FFF2-40B4-BE49-F238E27FC236}">
                              <a16:creationId xmlns:a16="http://schemas.microsoft.com/office/drawing/2014/main" id="{21556E79-4716-A641-8A20-7E325D0A7A4C}"/>
                            </a:ext>
                          </a:extLst>
                        </p:cNvPr>
                        <p:cNvSpPr/>
                        <p:nvPr/>
                      </p:nvSpPr>
                      <p:spPr>
                        <a:xfrm>
                          <a:off x="591312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6" name="Rectangle 1895">
                          <a:extLst>
                            <a:ext uri="{FF2B5EF4-FFF2-40B4-BE49-F238E27FC236}">
                              <a16:creationId xmlns:a16="http://schemas.microsoft.com/office/drawing/2014/main" id="{DE5F05EC-94EA-464F-A796-DCF348212816}"/>
                            </a:ext>
                          </a:extLst>
                        </p:cNvPr>
                        <p:cNvSpPr/>
                        <p:nvPr/>
                      </p:nvSpPr>
                      <p:spPr>
                        <a:xfrm>
                          <a:off x="582168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818" name="Group 1817">
                    <a:extLst>
                      <a:ext uri="{FF2B5EF4-FFF2-40B4-BE49-F238E27FC236}">
                        <a16:creationId xmlns:a16="http://schemas.microsoft.com/office/drawing/2014/main" id="{8D96F7C3-9F04-FF49-BF50-BCBC10F483C4}"/>
                      </a:ext>
                    </a:extLst>
                  </p:cNvPr>
                  <p:cNvGrpSpPr/>
                  <p:nvPr/>
                </p:nvGrpSpPr>
                <p:grpSpPr>
                  <a:xfrm>
                    <a:off x="5577840" y="3559001"/>
                    <a:ext cx="914400" cy="94129"/>
                    <a:chOff x="5669280" y="3650876"/>
                    <a:chExt cx="914400" cy="94129"/>
                  </a:xfrm>
                </p:grpSpPr>
                <p:sp>
                  <p:nvSpPr>
                    <p:cNvPr id="1867" name="Rectangle 1866">
                      <a:extLst>
                        <a:ext uri="{FF2B5EF4-FFF2-40B4-BE49-F238E27FC236}">
                          <a16:creationId xmlns:a16="http://schemas.microsoft.com/office/drawing/2014/main" id="{C1EB07CF-0AB3-F045-91D9-4821134774E9}"/>
                        </a:ext>
                      </a:extLst>
                    </p:cNvPr>
                    <p:cNvSpPr/>
                    <p:nvPr/>
                  </p:nvSpPr>
                  <p:spPr>
                    <a:xfrm>
                      <a:off x="5943600" y="3650876"/>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8" name="Rectangle 1867">
                      <a:extLst>
                        <a:ext uri="{FF2B5EF4-FFF2-40B4-BE49-F238E27FC236}">
                          <a16:creationId xmlns:a16="http://schemas.microsoft.com/office/drawing/2014/main" id="{1E1F0C7C-8182-5847-9228-D4D1E950CC18}"/>
                        </a:ext>
                      </a:extLst>
                    </p:cNvPr>
                    <p:cNvSpPr/>
                    <p:nvPr/>
                  </p:nvSpPr>
                  <p:spPr>
                    <a:xfrm>
                      <a:off x="5852160" y="3650876"/>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9" name="Rectangle 1868">
                      <a:extLst>
                        <a:ext uri="{FF2B5EF4-FFF2-40B4-BE49-F238E27FC236}">
                          <a16:creationId xmlns:a16="http://schemas.microsoft.com/office/drawing/2014/main" id="{DB01E655-F630-7A43-B89C-2811E2DF55AB}"/>
                        </a:ext>
                      </a:extLst>
                    </p:cNvPr>
                    <p:cNvSpPr/>
                    <p:nvPr/>
                  </p:nvSpPr>
                  <p:spPr>
                    <a:xfrm>
                      <a:off x="5760720" y="3650876"/>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0" name="Rectangle 1869">
                      <a:extLst>
                        <a:ext uri="{FF2B5EF4-FFF2-40B4-BE49-F238E27FC236}">
                          <a16:creationId xmlns:a16="http://schemas.microsoft.com/office/drawing/2014/main" id="{265A976E-F991-1849-827F-CA2EF35402D4}"/>
                        </a:ext>
                      </a:extLst>
                    </p:cNvPr>
                    <p:cNvSpPr/>
                    <p:nvPr/>
                  </p:nvSpPr>
                  <p:spPr>
                    <a:xfrm>
                      <a:off x="5669280" y="3650876"/>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71" name="Group 1870">
                      <a:extLst>
                        <a:ext uri="{FF2B5EF4-FFF2-40B4-BE49-F238E27FC236}">
                          <a16:creationId xmlns:a16="http://schemas.microsoft.com/office/drawing/2014/main" id="{0ED12603-C8E4-7043-9305-E7762394C3CB}"/>
                        </a:ext>
                      </a:extLst>
                    </p:cNvPr>
                    <p:cNvGrpSpPr/>
                    <p:nvPr/>
                  </p:nvGrpSpPr>
                  <p:grpSpPr>
                    <a:xfrm>
                      <a:off x="6035040" y="3650876"/>
                      <a:ext cx="548640" cy="94129"/>
                      <a:chOff x="5638800" y="3803276"/>
                      <a:chExt cx="548640" cy="94129"/>
                    </a:xfrm>
                  </p:grpSpPr>
                  <p:sp>
                    <p:nvSpPr>
                      <p:cNvPr id="1872" name="Rectangle 1871">
                        <a:extLst>
                          <a:ext uri="{FF2B5EF4-FFF2-40B4-BE49-F238E27FC236}">
                            <a16:creationId xmlns:a16="http://schemas.microsoft.com/office/drawing/2014/main" id="{CA1CB427-2F7F-1144-A90D-A53D7C151EDB}"/>
                          </a:ext>
                        </a:extLst>
                      </p:cNvPr>
                      <p:cNvSpPr/>
                      <p:nvPr/>
                    </p:nvSpPr>
                    <p:spPr>
                      <a:xfrm>
                        <a:off x="5638800" y="3803276"/>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3" name="Rectangle 1872">
                        <a:extLst>
                          <a:ext uri="{FF2B5EF4-FFF2-40B4-BE49-F238E27FC236}">
                            <a16:creationId xmlns:a16="http://schemas.microsoft.com/office/drawing/2014/main" id="{9F7D0BAF-25B2-FC48-9EE7-89ABD919EEB5}"/>
                          </a:ext>
                        </a:extLst>
                      </p:cNvPr>
                      <p:cNvSpPr/>
                      <p:nvPr/>
                    </p:nvSpPr>
                    <p:spPr>
                      <a:xfrm>
                        <a:off x="5730240" y="3803276"/>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4" name="Rectangle 1873">
                        <a:extLst>
                          <a:ext uri="{FF2B5EF4-FFF2-40B4-BE49-F238E27FC236}">
                            <a16:creationId xmlns:a16="http://schemas.microsoft.com/office/drawing/2014/main" id="{2B3D910B-486C-104C-A8FF-1F90F027B9BC}"/>
                          </a:ext>
                        </a:extLst>
                      </p:cNvPr>
                      <p:cNvSpPr/>
                      <p:nvPr/>
                    </p:nvSpPr>
                    <p:spPr>
                      <a:xfrm>
                        <a:off x="6096000" y="3803276"/>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5" name="Rectangle 1874">
                        <a:extLst>
                          <a:ext uri="{FF2B5EF4-FFF2-40B4-BE49-F238E27FC236}">
                            <a16:creationId xmlns:a16="http://schemas.microsoft.com/office/drawing/2014/main" id="{47B03752-240A-CD4C-A0CA-00D3E2D31DC6}"/>
                          </a:ext>
                        </a:extLst>
                      </p:cNvPr>
                      <p:cNvSpPr/>
                      <p:nvPr/>
                    </p:nvSpPr>
                    <p:spPr>
                      <a:xfrm>
                        <a:off x="6004560" y="3803276"/>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6" name="Rectangle 1875">
                        <a:extLst>
                          <a:ext uri="{FF2B5EF4-FFF2-40B4-BE49-F238E27FC236}">
                            <a16:creationId xmlns:a16="http://schemas.microsoft.com/office/drawing/2014/main" id="{EC0C4662-C7A7-8F4D-8551-2A4EA94BBD70}"/>
                          </a:ext>
                        </a:extLst>
                      </p:cNvPr>
                      <p:cNvSpPr/>
                      <p:nvPr/>
                    </p:nvSpPr>
                    <p:spPr>
                      <a:xfrm>
                        <a:off x="5913120" y="3803276"/>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7" name="Rectangle 1876">
                        <a:extLst>
                          <a:ext uri="{FF2B5EF4-FFF2-40B4-BE49-F238E27FC236}">
                            <a16:creationId xmlns:a16="http://schemas.microsoft.com/office/drawing/2014/main" id="{1F6C564A-56E9-744D-98B4-8C963F796BA7}"/>
                          </a:ext>
                        </a:extLst>
                      </p:cNvPr>
                      <p:cNvSpPr/>
                      <p:nvPr/>
                    </p:nvSpPr>
                    <p:spPr>
                      <a:xfrm>
                        <a:off x="5821680" y="3803276"/>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19" name="Group 1818">
                    <a:extLst>
                      <a:ext uri="{FF2B5EF4-FFF2-40B4-BE49-F238E27FC236}">
                        <a16:creationId xmlns:a16="http://schemas.microsoft.com/office/drawing/2014/main" id="{E2A27C6B-7047-AE4F-BB2E-EF7D95CB0C58}"/>
                      </a:ext>
                    </a:extLst>
                  </p:cNvPr>
                  <p:cNvGrpSpPr/>
                  <p:nvPr/>
                </p:nvGrpSpPr>
                <p:grpSpPr>
                  <a:xfrm>
                    <a:off x="5577840" y="4207110"/>
                    <a:ext cx="914400" cy="94129"/>
                    <a:chOff x="5669280" y="3657600"/>
                    <a:chExt cx="914400" cy="94129"/>
                  </a:xfrm>
                </p:grpSpPr>
                <p:sp>
                  <p:nvSpPr>
                    <p:cNvPr id="1856" name="Rectangle 1855">
                      <a:extLst>
                        <a:ext uri="{FF2B5EF4-FFF2-40B4-BE49-F238E27FC236}">
                          <a16:creationId xmlns:a16="http://schemas.microsoft.com/office/drawing/2014/main" id="{7C3EE505-DA93-3347-9377-EAA84AD32C0E}"/>
                        </a:ext>
                      </a:extLst>
                    </p:cNvPr>
                    <p:cNvSpPr/>
                    <p:nvPr/>
                  </p:nvSpPr>
                  <p:spPr>
                    <a:xfrm>
                      <a:off x="59436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7" name="Rectangle 1856">
                      <a:extLst>
                        <a:ext uri="{FF2B5EF4-FFF2-40B4-BE49-F238E27FC236}">
                          <a16:creationId xmlns:a16="http://schemas.microsoft.com/office/drawing/2014/main" id="{B289C6E3-5870-7047-BDB6-C11F9590BE30}"/>
                        </a:ext>
                      </a:extLst>
                    </p:cNvPr>
                    <p:cNvSpPr/>
                    <p:nvPr/>
                  </p:nvSpPr>
                  <p:spPr>
                    <a:xfrm>
                      <a:off x="585216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8" name="Rectangle 1857">
                      <a:extLst>
                        <a:ext uri="{FF2B5EF4-FFF2-40B4-BE49-F238E27FC236}">
                          <a16:creationId xmlns:a16="http://schemas.microsoft.com/office/drawing/2014/main" id="{3D5426DA-5A92-5D4F-B320-B01105940156}"/>
                        </a:ext>
                      </a:extLst>
                    </p:cNvPr>
                    <p:cNvSpPr/>
                    <p:nvPr/>
                  </p:nvSpPr>
                  <p:spPr>
                    <a:xfrm>
                      <a:off x="576072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9" name="Rectangle 1858">
                      <a:extLst>
                        <a:ext uri="{FF2B5EF4-FFF2-40B4-BE49-F238E27FC236}">
                          <a16:creationId xmlns:a16="http://schemas.microsoft.com/office/drawing/2014/main" id="{6F03BEAB-F772-034D-AD5F-590F954D045B}"/>
                        </a:ext>
                      </a:extLst>
                    </p:cNvPr>
                    <p:cNvSpPr/>
                    <p:nvPr/>
                  </p:nvSpPr>
                  <p:spPr>
                    <a:xfrm>
                      <a:off x="566928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0" name="Group 1859">
                      <a:extLst>
                        <a:ext uri="{FF2B5EF4-FFF2-40B4-BE49-F238E27FC236}">
                          <a16:creationId xmlns:a16="http://schemas.microsoft.com/office/drawing/2014/main" id="{4EB40DEA-ACCF-0F4E-BE1F-E791CDF94788}"/>
                        </a:ext>
                      </a:extLst>
                    </p:cNvPr>
                    <p:cNvGrpSpPr/>
                    <p:nvPr/>
                  </p:nvGrpSpPr>
                  <p:grpSpPr>
                    <a:xfrm>
                      <a:off x="6035040" y="3657600"/>
                      <a:ext cx="548640" cy="94129"/>
                      <a:chOff x="5638800" y="3810000"/>
                      <a:chExt cx="548640" cy="94129"/>
                    </a:xfrm>
                  </p:grpSpPr>
                  <p:sp>
                    <p:nvSpPr>
                      <p:cNvPr id="1861" name="Rectangle 1860">
                        <a:extLst>
                          <a:ext uri="{FF2B5EF4-FFF2-40B4-BE49-F238E27FC236}">
                            <a16:creationId xmlns:a16="http://schemas.microsoft.com/office/drawing/2014/main" id="{7E4B9338-F814-404B-9B52-D48E735EA1B8}"/>
                          </a:ext>
                        </a:extLst>
                      </p:cNvPr>
                      <p:cNvSpPr/>
                      <p:nvPr/>
                    </p:nvSpPr>
                    <p:spPr>
                      <a:xfrm>
                        <a:off x="56388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2" name="Rectangle 1861">
                        <a:extLst>
                          <a:ext uri="{FF2B5EF4-FFF2-40B4-BE49-F238E27FC236}">
                            <a16:creationId xmlns:a16="http://schemas.microsoft.com/office/drawing/2014/main" id="{0CD6145A-3993-1E49-9D66-A60A42F813E3}"/>
                          </a:ext>
                        </a:extLst>
                      </p:cNvPr>
                      <p:cNvSpPr/>
                      <p:nvPr/>
                    </p:nvSpPr>
                    <p:spPr>
                      <a:xfrm>
                        <a:off x="573024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3" name="Rectangle 1862">
                        <a:extLst>
                          <a:ext uri="{FF2B5EF4-FFF2-40B4-BE49-F238E27FC236}">
                            <a16:creationId xmlns:a16="http://schemas.microsoft.com/office/drawing/2014/main" id="{38C3EA8E-B98A-ED45-A3B2-3F03F704445B}"/>
                          </a:ext>
                        </a:extLst>
                      </p:cNvPr>
                      <p:cNvSpPr/>
                      <p:nvPr/>
                    </p:nvSpPr>
                    <p:spPr>
                      <a:xfrm>
                        <a:off x="60960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4" name="Rectangle 1863">
                        <a:extLst>
                          <a:ext uri="{FF2B5EF4-FFF2-40B4-BE49-F238E27FC236}">
                            <a16:creationId xmlns:a16="http://schemas.microsoft.com/office/drawing/2014/main" id="{DAF06E2B-D013-9E4E-933E-B2BA0259E64D}"/>
                          </a:ext>
                        </a:extLst>
                      </p:cNvPr>
                      <p:cNvSpPr/>
                      <p:nvPr/>
                    </p:nvSpPr>
                    <p:spPr>
                      <a:xfrm>
                        <a:off x="600456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5" name="Rectangle 1864">
                        <a:extLst>
                          <a:ext uri="{FF2B5EF4-FFF2-40B4-BE49-F238E27FC236}">
                            <a16:creationId xmlns:a16="http://schemas.microsoft.com/office/drawing/2014/main" id="{25E183F1-1A2A-0542-B2D8-DE081D23424C}"/>
                          </a:ext>
                        </a:extLst>
                      </p:cNvPr>
                      <p:cNvSpPr/>
                      <p:nvPr/>
                    </p:nvSpPr>
                    <p:spPr>
                      <a:xfrm>
                        <a:off x="591312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6" name="Rectangle 1865">
                        <a:extLst>
                          <a:ext uri="{FF2B5EF4-FFF2-40B4-BE49-F238E27FC236}">
                            <a16:creationId xmlns:a16="http://schemas.microsoft.com/office/drawing/2014/main" id="{6D5A2C7B-B643-C449-AFDD-B4E53D7F2430}"/>
                          </a:ext>
                        </a:extLst>
                      </p:cNvPr>
                      <p:cNvSpPr/>
                      <p:nvPr/>
                    </p:nvSpPr>
                    <p:spPr>
                      <a:xfrm>
                        <a:off x="582168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20" name="Group 1819">
                    <a:extLst>
                      <a:ext uri="{FF2B5EF4-FFF2-40B4-BE49-F238E27FC236}">
                        <a16:creationId xmlns:a16="http://schemas.microsoft.com/office/drawing/2014/main" id="{0C655F73-DD1B-B54A-9A18-ED5BB2B0FB47}"/>
                      </a:ext>
                    </a:extLst>
                  </p:cNvPr>
                  <p:cNvGrpSpPr/>
                  <p:nvPr/>
                </p:nvGrpSpPr>
                <p:grpSpPr>
                  <a:xfrm>
                    <a:off x="5669280" y="3470469"/>
                    <a:ext cx="731520" cy="94129"/>
                    <a:chOff x="5852160" y="3657600"/>
                    <a:chExt cx="731520" cy="94129"/>
                  </a:xfrm>
                </p:grpSpPr>
                <p:sp>
                  <p:nvSpPr>
                    <p:cNvPr id="1847" name="Rectangle 1846">
                      <a:extLst>
                        <a:ext uri="{FF2B5EF4-FFF2-40B4-BE49-F238E27FC236}">
                          <a16:creationId xmlns:a16="http://schemas.microsoft.com/office/drawing/2014/main" id="{7C49A1A1-BFFD-894B-B31F-59CC462FE4D4}"/>
                        </a:ext>
                      </a:extLst>
                    </p:cNvPr>
                    <p:cNvSpPr/>
                    <p:nvPr/>
                  </p:nvSpPr>
                  <p:spPr>
                    <a:xfrm>
                      <a:off x="59436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8" name="Rectangle 1847">
                      <a:extLst>
                        <a:ext uri="{FF2B5EF4-FFF2-40B4-BE49-F238E27FC236}">
                          <a16:creationId xmlns:a16="http://schemas.microsoft.com/office/drawing/2014/main" id="{77523B17-436B-2E40-A74A-08261A57DB84}"/>
                        </a:ext>
                      </a:extLst>
                    </p:cNvPr>
                    <p:cNvSpPr/>
                    <p:nvPr/>
                  </p:nvSpPr>
                  <p:spPr>
                    <a:xfrm>
                      <a:off x="585216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49" name="Group 1848">
                      <a:extLst>
                        <a:ext uri="{FF2B5EF4-FFF2-40B4-BE49-F238E27FC236}">
                          <a16:creationId xmlns:a16="http://schemas.microsoft.com/office/drawing/2014/main" id="{014B82AE-FE99-8A4D-9AC5-5508C275E557}"/>
                        </a:ext>
                      </a:extLst>
                    </p:cNvPr>
                    <p:cNvGrpSpPr/>
                    <p:nvPr/>
                  </p:nvGrpSpPr>
                  <p:grpSpPr>
                    <a:xfrm>
                      <a:off x="6035040" y="3657600"/>
                      <a:ext cx="548640" cy="94129"/>
                      <a:chOff x="5638800" y="3810000"/>
                      <a:chExt cx="548640" cy="94129"/>
                    </a:xfrm>
                  </p:grpSpPr>
                  <p:sp>
                    <p:nvSpPr>
                      <p:cNvPr id="1850" name="Rectangle 1849">
                        <a:extLst>
                          <a:ext uri="{FF2B5EF4-FFF2-40B4-BE49-F238E27FC236}">
                            <a16:creationId xmlns:a16="http://schemas.microsoft.com/office/drawing/2014/main" id="{667117D8-3E5F-8546-A8A4-D02AC5129363}"/>
                          </a:ext>
                        </a:extLst>
                      </p:cNvPr>
                      <p:cNvSpPr/>
                      <p:nvPr/>
                    </p:nvSpPr>
                    <p:spPr>
                      <a:xfrm>
                        <a:off x="56388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1" name="Rectangle 1850">
                        <a:extLst>
                          <a:ext uri="{FF2B5EF4-FFF2-40B4-BE49-F238E27FC236}">
                            <a16:creationId xmlns:a16="http://schemas.microsoft.com/office/drawing/2014/main" id="{72BB0E85-9051-FA49-895D-7EF901736C3F}"/>
                          </a:ext>
                        </a:extLst>
                      </p:cNvPr>
                      <p:cNvSpPr/>
                      <p:nvPr/>
                    </p:nvSpPr>
                    <p:spPr>
                      <a:xfrm>
                        <a:off x="573024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2" name="Rectangle 1851">
                        <a:extLst>
                          <a:ext uri="{FF2B5EF4-FFF2-40B4-BE49-F238E27FC236}">
                            <a16:creationId xmlns:a16="http://schemas.microsoft.com/office/drawing/2014/main" id="{693BDAB8-46A6-8E48-844A-151866EC9D16}"/>
                          </a:ext>
                        </a:extLst>
                      </p:cNvPr>
                      <p:cNvSpPr/>
                      <p:nvPr/>
                    </p:nvSpPr>
                    <p:spPr>
                      <a:xfrm>
                        <a:off x="60960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3" name="Rectangle 1852">
                        <a:extLst>
                          <a:ext uri="{FF2B5EF4-FFF2-40B4-BE49-F238E27FC236}">
                            <a16:creationId xmlns:a16="http://schemas.microsoft.com/office/drawing/2014/main" id="{CF560E69-4639-F441-83D0-200DEE200FDC}"/>
                          </a:ext>
                        </a:extLst>
                      </p:cNvPr>
                      <p:cNvSpPr/>
                      <p:nvPr/>
                    </p:nvSpPr>
                    <p:spPr>
                      <a:xfrm>
                        <a:off x="600456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4" name="Rectangle 1853">
                        <a:extLst>
                          <a:ext uri="{FF2B5EF4-FFF2-40B4-BE49-F238E27FC236}">
                            <a16:creationId xmlns:a16="http://schemas.microsoft.com/office/drawing/2014/main" id="{17699A79-B30A-8F4C-BB05-735EE4A4D3BC}"/>
                          </a:ext>
                        </a:extLst>
                      </p:cNvPr>
                      <p:cNvSpPr/>
                      <p:nvPr/>
                    </p:nvSpPr>
                    <p:spPr>
                      <a:xfrm>
                        <a:off x="591312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5" name="Rectangle 1854">
                        <a:extLst>
                          <a:ext uri="{FF2B5EF4-FFF2-40B4-BE49-F238E27FC236}">
                            <a16:creationId xmlns:a16="http://schemas.microsoft.com/office/drawing/2014/main" id="{B326EB65-D737-A54F-861E-70009C2A3853}"/>
                          </a:ext>
                        </a:extLst>
                      </p:cNvPr>
                      <p:cNvSpPr/>
                      <p:nvPr/>
                    </p:nvSpPr>
                    <p:spPr>
                      <a:xfrm>
                        <a:off x="582168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21" name="Group 1820">
                    <a:extLst>
                      <a:ext uri="{FF2B5EF4-FFF2-40B4-BE49-F238E27FC236}">
                        <a16:creationId xmlns:a16="http://schemas.microsoft.com/office/drawing/2014/main" id="{72DFC58A-26AF-5640-9757-E7224DD53BF7}"/>
                      </a:ext>
                    </a:extLst>
                  </p:cNvPr>
                  <p:cNvGrpSpPr/>
                  <p:nvPr/>
                </p:nvGrpSpPr>
                <p:grpSpPr>
                  <a:xfrm>
                    <a:off x="5669280" y="4301137"/>
                    <a:ext cx="731520" cy="94129"/>
                    <a:chOff x="5852160" y="3657600"/>
                    <a:chExt cx="731520" cy="94129"/>
                  </a:xfrm>
                </p:grpSpPr>
                <p:sp>
                  <p:nvSpPr>
                    <p:cNvPr id="1838" name="Rectangle 1837">
                      <a:extLst>
                        <a:ext uri="{FF2B5EF4-FFF2-40B4-BE49-F238E27FC236}">
                          <a16:creationId xmlns:a16="http://schemas.microsoft.com/office/drawing/2014/main" id="{62549BAC-786D-5042-BB6D-380A57BDA2F6}"/>
                        </a:ext>
                      </a:extLst>
                    </p:cNvPr>
                    <p:cNvSpPr/>
                    <p:nvPr/>
                  </p:nvSpPr>
                  <p:spPr>
                    <a:xfrm>
                      <a:off x="59436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9" name="Rectangle 1838">
                      <a:extLst>
                        <a:ext uri="{FF2B5EF4-FFF2-40B4-BE49-F238E27FC236}">
                          <a16:creationId xmlns:a16="http://schemas.microsoft.com/office/drawing/2014/main" id="{3EB1C7CD-9D4C-5A4D-BB11-76AEB096582E}"/>
                        </a:ext>
                      </a:extLst>
                    </p:cNvPr>
                    <p:cNvSpPr/>
                    <p:nvPr/>
                  </p:nvSpPr>
                  <p:spPr>
                    <a:xfrm>
                      <a:off x="585216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40" name="Group 1839">
                      <a:extLst>
                        <a:ext uri="{FF2B5EF4-FFF2-40B4-BE49-F238E27FC236}">
                          <a16:creationId xmlns:a16="http://schemas.microsoft.com/office/drawing/2014/main" id="{C1716572-715E-0A46-AF6E-EF9C6823598C}"/>
                        </a:ext>
                      </a:extLst>
                    </p:cNvPr>
                    <p:cNvGrpSpPr/>
                    <p:nvPr/>
                  </p:nvGrpSpPr>
                  <p:grpSpPr>
                    <a:xfrm>
                      <a:off x="6035040" y="3657600"/>
                      <a:ext cx="548640" cy="94129"/>
                      <a:chOff x="5638800" y="3810000"/>
                      <a:chExt cx="548640" cy="94129"/>
                    </a:xfrm>
                  </p:grpSpPr>
                  <p:sp>
                    <p:nvSpPr>
                      <p:cNvPr id="1841" name="Rectangle 1840">
                        <a:extLst>
                          <a:ext uri="{FF2B5EF4-FFF2-40B4-BE49-F238E27FC236}">
                            <a16:creationId xmlns:a16="http://schemas.microsoft.com/office/drawing/2014/main" id="{E515F453-035C-954E-8F28-EF298D3A2838}"/>
                          </a:ext>
                        </a:extLst>
                      </p:cNvPr>
                      <p:cNvSpPr/>
                      <p:nvPr/>
                    </p:nvSpPr>
                    <p:spPr>
                      <a:xfrm>
                        <a:off x="56388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2" name="Rectangle 1841">
                        <a:extLst>
                          <a:ext uri="{FF2B5EF4-FFF2-40B4-BE49-F238E27FC236}">
                            <a16:creationId xmlns:a16="http://schemas.microsoft.com/office/drawing/2014/main" id="{A6BD69F8-F189-0442-BC9E-D69CE98C5BA6}"/>
                          </a:ext>
                        </a:extLst>
                      </p:cNvPr>
                      <p:cNvSpPr/>
                      <p:nvPr/>
                    </p:nvSpPr>
                    <p:spPr>
                      <a:xfrm>
                        <a:off x="573024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3" name="Rectangle 1842">
                        <a:extLst>
                          <a:ext uri="{FF2B5EF4-FFF2-40B4-BE49-F238E27FC236}">
                            <a16:creationId xmlns:a16="http://schemas.microsoft.com/office/drawing/2014/main" id="{C0B556EF-E7B5-6E4B-9660-6B48ED169A24}"/>
                          </a:ext>
                        </a:extLst>
                      </p:cNvPr>
                      <p:cNvSpPr/>
                      <p:nvPr/>
                    </p:nvSpPr>
                    <p:spPr>
                      <a:xfrm>
                        <a:off x="60960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4" name="Rectangle 1843">
                        <a:extLst>
                          <a:ext uri="{FF2B5EF4-FFF2-40B4-BE49-F238E27FC236}">
                            <a16:creationId xmlns:a16="http://schemas.microsoft.com/office/drawing/2014/main" id="{6E32ADC5-89F8-374E-9AC7-6B97E54E0F44}"/>
                          </a:ext>
                        </a:extLst>
                      </p:cNvPr>
                      <p:cNvSpPr/>
                      <p:nvPr/>
                    </p:nvSpPr>
                    <p:spPr>
                      <a:xfrm>
                        <a:off x="600456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5" name="Rectangle 1844">
                        <a:extLst>
                          <a:ext uri="{FF2B5EF4-FFF2-40B4-BE49-F238E27FC236}">
                            <a16:creationId xmlns:a16="http://schemas.microsoft.com/office/drawing/2014/main" id="{B87618BA-2C9E-744F-85F5-E1CEED0BE274}"/>
                          </a:ext>
                        </a:extLst>
                      </p:cNvPr>
                      <p:cNvSpPr/>
                      <p:nvPr/>
                    </p:nvSpPr>
                    <p:spPr>
                      <a:xfrm>
                        <a:off x="591312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6" name="Rectangle 1845">
                        <a:extLst>
                          <a:ext uri="{FF2B5EF4-FFF2-40B4-BE49-F238E27FC236}">
                            <a16:creationId xmlns:a16="http://schemas.microsoft.com/office/drawing/2014/main" id="{CC7FE9C1-0C79-9344-89A5-162D4C8611B5}"/>
                          </a:ext>
                        </a:extLst>
                      </p:cNvPr>
                      <p:cNvSpPr/>
                      <p:nvPr/>
                    </p:nvSpPr>
                    <p:spPr>
                      <a:xfrm>
                        <a:off x="582168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22" name="Group 1821">
                    <a:extLst>
                      <a:ext uri="{FF2B5EF4-FFF2-40B4-BE49-F238E27FC236}">
                        <a16:creationId xmlns:a16="http://schemas.microsoft.com/office/drawing/2014/main" id="{B5E7B47B-32E5-BA41-84F3-031F233B774A}"/>
                      </a:ext>
                    </a:extLst>
                  </p:cNvPr>
                  <p:cNvGrpSpPr/>
                  <p:nvPr/>
                </p:nvGrpSpPr>
                <p:grpSpPr>
                  <a:xfrm>
                    <a:off x="5760720" y="3375213"/>
                    <a:ext cx="548640" cy="94129"/>
                    <a:chOff x="5852160" y="3657600"/>
                    <a:chExt cx="548640" cy="94129"/>
                  </a:xfrm>
                </p:grpSpPr>
                <p:sp>
                  <p:nvSpPr>
                    <p:cNvPr id="1831" name="Rectangle 1830">
                      <a:extLst>
                        <a:ext uri="{FF2B5EF4-FFF2-40B4-BE49-F238E27FC236}">
                          <a16:creationId xmlns:a16="http://schemas.microsoft.com/office/drawing/2014/main" id="{D133FF64-1184-1641-83B2-1715D93A0757}"/>
                        </a:ext>
                      </a:extLst>
                    </p:cNvPr>
                    <p:cNvSpPr/>
                    <p:nvPr/>
                  </p:nvSpPr>
                  <p:spPr>
                    <a:xfrm>
                      <a:off x="59436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2" name="Rectangle 1831">
                      <a:extLst>
                        <a:ext uri="{FF2B5EF4-FFF2-40B4-BE49-F238E27FC236}">
                          <a16:creationId xmlns:a16="http://schemas.microsoft.com/office/drawing/2014/main" id="{498F6614-9855-E34A-88CD-9B913A63FF5C}"/>
                        </a:ext>
                      </a:extLst>
                    </p:cNvPr>
                    <p:cNvSpPr/>
                    <p:nvPr/>
                  </p:nvSpPr>
                  <p:spPr>
                    <a:xfrm>
                      <a:off x="585216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33" name="Group 1832">
                      <a:extLst>
                        <a:ext uri="{FF2B5EF4-FFF2-40B4-BE49-F238E27FC236}">
                          <a16:creationId xmlns:a16="http://schemas.microsoft.com/office/drawing/2014/main" id="{119AB1E2-3D6E-064C-A90A-0AB63265C258}"/>
                        </a:ext>
                      </a:extLst>
                    </p:cNvPr>
                    <p:cNvGrpSpPr/>
                    <p:nvPr/>
                  </p:nvGrpSpPr>
                  <p:grpSpPr>
                    <a:xfrm>
                      <a:off x="6035040" y="3657600"/>
                      <a:ext cx="365760" cy="94129"/>
                      <a:chOff x="5638800" y="3810000"/>
                      <a:chExt cx="365760" cy="94129"/>
                    </a:xfrm>
                  </p:grpSpPr>
                  <p:sp>
                    <p:nvSpPr>
                      <p:cNvPr id="1834" name="Rectangle 1833">
                        <a:extLst>
                          <a:ext uri="{FF2B5EF4-FFF2-40B4-BE49-F238E27FC236}">
                            <a16:creationId xmlns:a16="http://schemas.microsoft.com/office/drawing/2014/main" id="{5DD72EB3-6002-5946-8160-D60BDFEBE27A}"/>
                          </a:ext>
                        </a:extLst>
                      </p:cNvPr>
                      <p:cNvSpPr/>
                      <p:nvPr/>
                    </p:nvSpPr>
                    <p:spPr>
                      <a:xfrm>
                        <a:off x="56388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5" name="Rectangle 1834">
                        <a:extLst>
                          <a:ext uri="{FF2B5EF4-FFF2-40B4-BE49-F238E27FC236}">
                            <a16:creationId xmlns:a16="http://schemas.microsoft.com/office/drawing/2014/main" id="{2627CCB6-ACD3-9844-AE55-369368E4FB47}"/>
                          </a:ext>
                        </a:extLst>
                      </p:cNvPr>
                      <p:cNvSpPr/>
                      <p:nvPr/>
                    </p:nvSpPr>
                    <p:spPr>
                      <a:xfrm>
                        <a:off x="573024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6" name="Rectangle 1835">
                        <a:extLst>
                          <a:ext uri="{FF2B5EF4-FFF2-40B4-BE49-F238E27FC236}">
                            <a16:creationId xmlns:a16="http://schemas.microsoft.com/office/drawing/2014/main" id="{4F05CC20-09A9-6C47-ABA1-D6A719C38C09}"/>
                          </a:ext>
                        </a:extLst>
                      </p:cNvPr>
                      <p:cNvSpPr/>
                      <p:nvPr/>
                    </p:nvSpPr>
                    <p:spPr>
                      <a:xfrm>
                        <a:off x="591312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7" name="Rectangle 1836">
                        <a:extLst>
                          <a:ext uri="{FF2B5EF4-FFF2-40B4-BE49-F238E27FC236}">
                            <a16:creationId xmlns:a16="http://schemas.microsoft.com/office/drawing/2014/main" id="{6F26B00C-774E-9F43-8C3D-4B148C676082}"/>
                          </a:ext>
                        </a:extLst>
                      </p:cNvPr>
                      <p:cNvSpPr/>
                      <p:nvPr/>
                    </p:nvSpPr>
                    <p:spPr>
                      <a:xfrm>
                        <a:off x="582168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23" name="Group 1822">
                    <a:extLst>
                      <a:ext uri="{FF2B5EF4-FFF2-40B4-BE49-F238E27FC236}">
                        <a16:creationId xmlns:a16="http://schemas.microsoft.com/office/drawing/2014/main" id="{F503364B-3AE9-7C48-A53E-A0A59D5014EC}"/>
                      </a:ext>
                    </a:extLst>
                  </p:cNvPr>
                  <p:cNvGrpSpPr/>
                  <p:nvPr/>
                </p:nvGrpSpPr>
                <p:grpSpPr>
                  <a:xfrm>
                    <a:off x="5760720" y="4395844"/>
                    <a:ext cx="548640" cy="94129"/>
                    <a:chOff x="5852160" y="3657600"/>
                    <a:chExt cx="548640" cy="94129"/>
                  </a:xfrm>
                </p:grpSpPr>
                <p:sp>
                  <p:nvSpPr>
                    <p:cNvPr id="1824" name="Rectangle 1823">
                      <a:extLst>
                        <a:ext uri="{FF2B5EF4-FFF2-40B4-BE49-F238E27FC236}">
                          <a16:creationId xmlns:a16="http://schemas.microsoft.com/office/drawing/2014/main" id="{2427F1A7-6B12-8140-9DB9-C493FD174B17}"/>
                        </a:ext>
                      </a:extLst>
                    </p:cNvPr>
                    <p:cNvSpPr/>
                    <p:nvPr/>
                  </p:nvSpPr>
                  <p:spPr>
                    <a:xfrm>
                      <a:off x="59436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5" name="Rectangle 1824">
                      <a:extLst>
                        <a:ext uri="{FF2B5EF4-FFF2-40B4-BE49-F238E27FC236}">
                          <a16:creationId xmlns:a16="http://schemas.microsoft.com/office/drawing/2014/main" id="{1C99F53C-831B-8840-854A-1BEEAEABA9E9}"/>
                        </a:ext>
                      </a:extLst>
                    </p:cNvPr>
                    <p:cNvSpPr/>
                    <p:nvPr/>
                  </p:nvSpPr>
                  <p:spPr>
                    <a:xfrm>
                      <a:off x="585216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26" name="Group 1825">
                      <a:extLst>
                        <a:ext uri="{FF2B5EF4-FFF2-40B4-BE49-F238E27FC236}">
                          <a16:creationId xmlns:a16="http://schemas.microsoft.com/office/drawing/2014/main" id="{7C6A9E05-95DC-D949-9E85-F4491B0895D8}"/>
                        </a:ext>
                      </a:extLst>
                    </p:cNvPr>
                    <p:cNvGrpSpPr/>
                    <p:nvPr/>
                  </p:nvGrpSpPr>
                  <p:grpSpPr>
                    <a:xfrm>
                      <a:off x="6035040" y="3657600"/>
                      <a:ext cx="365760" cy="94129"/>
                      <a:chOff x="5638800" y="3810000"/>
                      <a:chExt cx="365760" cy="94129"/>
                    </a:xfrm>
                  </p:grpSpPr>
                  <p:sp>
                    <p:nvSpPr>
                      <p:cNvPr id="1827" name="Rectangle 1826">
                        <a:extLst>
                          <a:ext uri="{FF2B5EF4-FFF2-40B4-BE49-F238E27FC236}">
                            <a16:creationId xmlns:a16="http://schemas.microsoft.com/office/drawing/2014/main" id="{1F720A3D-48F5-9A47-AB40-E5086E4FE3DC}"/>
                          </a:ext>
                        </a:extLst>
                      </p:cNvPr>
                      <p:cNvSpPr/>
                      <p:nvPr/>
                    </p:nvSpPr>
                    <p:spPr>
                      <a:xfrm>
                        <a:off x="56388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8" name="Rectangle 1827">
                        <a:extLst>
                          <a:ext uri="{FF2B5EF4-FFF2-40B4-BE49-F238E27FC236}">
                            <a16:creationId xmlns:a16="http://schemas.microsoft.com/office/drawing/2014/main" id="{C4E85F5D-322B-714C-B220-69C0555ACE9A}"/>
                          </a:ext>
                        </a:extLst>
                      </p:cNvPr>
                      <p:cNvSpPr/>
                      <p:nvPr/>
                    </p:nvSpPr>
                    <p:spPr>
                      <a:xfrm>
                        <a:off x="573024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9" name="Rectangle 1828">
                        <a:extLst>
                          <a:ext uri="{FF2B5EF4-FFF2-40B4-BE49-F238E27FC236}">
                            <a16:creationId xmlns:a16="http://schemas.microsoft.com/office/drawing/2014/main" id="{C6C95DF2-5C63-7543-9BE3-833F9B0BDFE3}"/>
                          </a:ext>
                        </a:extLst>
                      </p:cNvPr>
                      <p:cNvSpPr/>
                      <p:nvPr/>
                    </p:nvSpPr>
                    <p:spPr>
                      <a:xfrm>
                        <a:off x="591312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0" name="Rectangle 1829">
                        <a:extLst>
                          <a:ext uri="{FF2B5EF4-FFF2-40B4-BE49-F238E27FC236}">
                            <a16:creationId xmlns:a16="http://schemas.microsoft.com/office/drawing/2014/main" id="{DA097F53-6C72-9840-BD84-B6BA5D8C53BF}"/>
                          </a:ext>
                        </a:extLst>
                      </p:cNvPr>
                      <p:cNvSpPr/>
                      <p:nvPr/>
                    </p:nvSpPr>
                    <p:spPr>
                      <a:xfrm>
                        <a:off x="582168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sp>
            <p:nvSpPr>
              <p:cNvPr id="1814" name="Arc 1813">
                <a:extLst>
                  <a:ext uri="{FF2B5EF4-FFF2-40B4-BE49-F238E27FC236}">
                    <a16:creationId xmlns:a16="http://schemas.microsoft.com/office/drawing/2014/main" id="{B14E1FB3-9C28-0544-979A-21E30D7E1219}"/>
                  </a:ext>
                </a:extLst>
              </p:cNvPr>
              <p:cNvSpPr/>
              <p:nvPr/>
            </p:nvSpPr>
            <p:spPr>
              <a:xfrm>
                <a:off x="3099864" y="3249010"/>
                <a:ext cx="972928" cy="822406"/>
              </a:xfrm>
              <a:prstGeom prst="arc">
                <a:avLst>
                  <a:gd name="adj1" fmla="val 15657754"/>
                  <a:gd name="adj2" fmla="val 0"/>
                </a:avLst>
              </a:prstGeom>
              <a:ln w="254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962" name="Group 1961">
              <a:extLst>
                <a:ext uri="{FF2B5EF4-FFF2-40B4-BE49-F238E27FC236}">
                  <a16:creationId xmlns:a16="http://schemas.microsoft.com/office/drawing/2014/main" id="{7BECE3EC-6A0E-314F-A301-CB0E9C77DFF1}"/>
                </a:ext>
              </a:extLst>
            </p:cNvPr>
            <p:cNvGrpSpPr>
              <a:grpSpLocks noChangeAspect="1"/>
            </p:cNvGrpSpPr>
            <p:nvPr/>
          </p:nvGrpSpPr>
          <p:grpSpPr>
            <a:xfrm>
              <a:off x="5257800" y="1508760"/>
              <a:ext cx="914400" cy="914400"/>
              <a:chOff x="5372100" y="3263126"/>
              <a:chExt cx="1325880" cy="1325880"/>
            </a:xfrm>
          </p:grpSpPr>
          <p:sp>
            <p:nvSpPr>
              <p:cNvPr id="1963" name="Oval 1962">
                <a:extLst>
                  <a:ext uri="{FF2B5EF4-FFF2-40B4-BE49-F238E27FC236}">
                    <a16:creationId xmlns:a16="http://schemas.microsoft.com/office/drawing/2014/main" id="{F19BC9F5-1BF9-E840-9F63-B6DA7E04A1F6}"/>
                  </a:ext>
                </a:extLst>
              </p:cNvPr>
              <p:cNvSpPr/>
              <p:nvPr/>
            </p:nvSpPr>
            <p:spPr>
              <a:xfrm>
                <a:off x="5372100" y="3263126"/>
                <a:ext cx="1325880" cy="1325880"/>
              </a:xfrm>
              <a:prstGeom prst="ellipse">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64" name="Group 1963">
                <a:extLst>
                  <a:ext uri="{FF2B5EF4-FFF2-40B4-BE49-F238E27FC236}">
                    <a16:creationId xmlns:a16="http://schemas.microsoft.com/office/drawing/2014/main" id="{7C20B0A0-83D8-1D41-B3FA-4D87369EAA6F}"/>
                  </a:ext>
                </a:extLst>
              </p:cNvPr>
              <p:cNvGrpSpPr/>
              <p:nvPr/>
            </p:nvGrpSpPr>
            <p:grpSpPr>
              <a:xfrm>
                <a:off x="5486400" y="3361765"/>
                <a:ext cx="1097280" cy="1114760"/>
                <a:chOff x="5486400" y="3375213"/>
                <a:chExt cx="1097280" cy="1114760"/>
              </a:xfrm>
            </p:grpSpPr>
            <p:grpSp>
              <p:nvGrpSpPr>
                <p:cNvPr id="1965" name="Group 1964">
                  <a:extLst>
                    <a:ext uri="{FF2B5EF4-FFF2-40B4-BE49-F238E27FC236}">
                      <a16:creationId xmlns:a16="http://schemas.microsoft.com/office/drawing/2014/main" id="{981E287E-F313-1A42-9851-52580FB333E7}"/>
                    </a:ext>
                  </a:extLst>
                </p:cNvPr>
                <p:cNvGrpSpPr/>
                <p:nvPr/>
              </p:nvGrpSpPr>
              <p:grpSpPr>
                <a:xfrm>
                  <a:off x="5486400" y="3657600"/>
                  <a:ext cx="1097280" cy="552199"/>
                  <a:chOff x="5486400" y="3657600"/>
                  <a:chExt cx="1097280" cy="552199"/>
                </a:xfrm>
              </p:grpSpPr>
              <p:grpSp>
                <p:nvGrpSpPr>
                  <p:cNvPr id="2026" name="Group 2025">
                    <a:extLst>
                      <a:ext uri="{FF2B5EF4-FFF2-40B4-BE49-F238E27FC236}">
                        <a16:creationId xmlns:a16="http://schemas.microsoft.com/office/drawing/2014/main" id="{7B400F3E-4120-E947-ADB4-5D82854BEB89}"/>
                      </a:ext>
                    </a:extLst>
                  </p:cNvPr>
                  <p:cNvGrpSpPr/>
                  <p:nvPr/>
                </p:nvGrpSpPr>
                <p:grpSpPr>
                  <a:xfrm>
                    <a:off x="5486400" y="3657600"/>
                    <a:ext cx="1097280" cy="94129"/>
                    <a:chOff x="5486400" y="3657600"/>
                    <a:chExt cx="1097280" cy="94129"/>
                  </a:xfrm>
                </p:grpSpPr>
                <p:sp>
                  <p:nvSpPr>
                    <p:cNvPr id="2097" name="Rectangle 2096">
                      <a:extLst>
                        <a:ext uri="{FF2B5EF4-FFF2-40B4-BE49-F238E27FC236}">
                          <a16:creationId xmlns:a16="http://schemas.microsoft.com/office/drawing/2014/main" id="{03FBA46A-984F-C348-B1E5-F65AC289CA53}"/>
                        </a:ext>
                      </a:extLst>
                    </p:cNvPr>
                    <p:cNvSpPr/>
                    <p:nvPr/>
                  </p:nvSpPr>
                  <p:spPr>
                    <a:xfrm>
                      <a:off x="54864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8" name="Rectangle 2097">
                      <a:extLst>
                        <a:ext uri="{FF2B5EF4-FFF2-40B4-BE49-F238E27FC236}">
                          <a16:creationId xmlns:a16="http://schemas.microsoft.com/office/drawing/2014/main" id="{8877CEFE-B9A5-6F47-8AC5-6985D35023A1}"/>
                        </a:ext>
                      </a:extLst>
                    </p:cNvPr>
                    <p:cNvSpPr/>
                    <p:nvPr/>
                  </p:nvSpPr>
                  <p:spPr>
                    <a:xfrm>
                      <a:off x="557784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9" name="Rectangle 2098">
                      <a:extLst>
                        <a:ext uri="{FF2B5EF4-FFF2-40B4-BE49-F238E27FC236}">
                          <a16:creationId xmlns:a16="http://schemas.microsoft.com/office/drawing/2014/main" id="{E34A9C9B-A791-304D-8CEA-CCA35EB1B558}"/>
                        </a:ext>
                      </a:extLst>
                    </p:cNvPr>
                    <p:cNvSpPr/>
                    <p:nvPr/>
                  </p:nvSpPr>
                  <p:spPr>
                    <a:xfrm>
                      <a:off x="59436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0" name="Rectangle 2099">
                      <a:extLst>
                        <a:ext uri="{FF2B5EF4-FFF2-40B4-BE49-F238E27FC236}">
                          <a16:creationId xmlns:a16="http://schemas.microsoft.com/office/drawing/2014/main" id="{AF6A0331-03A8-5347-98E2-32E969ACA675}"/>
                        </a:ext>
                      </a:extLst>
                    </p:cNvPr>
                    <p:cNvSpPr/>
                    <p:nvPr/>
                  </p:nvSpPr>
                  <p:spPr>
                    <a:xfrm>
                      <a:off x="585216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1" name="Rectangle 2100">
                      <a:extLst>
                        <a:ext uri="{FF2B5EF4-FFF2-40B4-BE49-F238E27FC236}">
                          <a16:creationId xmlns:a16="http://schemas.microsoft.com/office/drawing/2014/main" id="{41D590EE-1A3C-2248-93EF-7BD4725AADB0}"/>
                        </a:ext>
                      </a:extLst>
                    </p:cNvPr>
                    <p:cNvSpPr/>
                    <p:nvPr/>
                  </p:nvSpPr>
                  <p:spPr>
                    <a:xfrm>
                      <a:off x="576072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2" name="Rectangle 2101">
                      <a:extLst>
                        <a:ext uri="{FF2B5EF4-FFF2-40B4-BE49-F238E27FC236}">
                          <a16:creationId xmlns:a16="http://schemas.microsoft.com/office/drawing/2014/main" id="{FB889DB6-037A-1C4B-8524-50DED99839D0}"/>
                        </a:ext>
                      </a:extLst>
                    </p:cNvPr>
                    <p:cNvSpPr/>
                    <p:nvPr/>
                  </p:nvSpPr>
                  <p:spPr>
                    <a:xfrm>
                      <a:off x="566928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03" name="Group 2102">
                      <a:extLst>
                        <a:ext uri="{FF2B5EF4-FFF2-40B4-BE49-F238E27FC236}">
                          <a16:creationId xmlns:a16="http://schemas.microsoft.com/office/drawing/2014/main" id="{8B196612-D8C3-8D48-B041-91E65FA16A87}"/>
                        </a:ext>
                      </a:extLst>
                    </p:cNvPr>
                    <p:cNvGrpSpPr/>
                    <p:nvPr/>
                  </p:nvGrpSpPr>
                  <p:grpSpPr>
                    <a:xfrm>
                      <a:off x="6035040" y="3657600"/>
                      <a:ext cx="548640" cy="94129"/>
                      <a:chOff x="5638800" y="3810000"/>
                      <a:chExt cx="548640" cy="94129"/>
                    </a:xfrm>
                  </p:grpSpPr>
                  <p:sp>
                    <p:nvSpPr>
                      <p:cNvPr id="2104" name="Rectangle 2103">
                        <a:extLst>
                          <a:ext uri="{FF2B5EF4-FFF2-40B4-BE49-F238E27FC236}">
                            <a16:creationId xmlns:a16="http://schemas.microsoft.com/office/drawing/2014/main" id="{2C43C418-EC02-EC49-95F8-D0B14BF4B15A}"/>
                          </a:ext>
                        </a:extLst>
                      </p:cNvPr>
                      <p:cNvSpPr/>
                      <p:nvPr/>
                    </p:nvSpPr>
                    <p:spPr>
                      <a:xfrm>
                        <a:off x="56388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5" name="Rectangle 2104">
                        <a:extLst>
                          <a:ext uri="{FF2B5EF4-FFF2-40B4-BE49-F238E27FC236}">
                            <a16:creationId xmlns:a16="http://schemas.microsoft.com/office/drawing/2014/main" id="{E66AC280-C312-FB41-9648-1C2DC9C3E083}"/>
                          </a:ext>
                        </a:extLst>
                      </p:cNvPr>
                      <p:cNvSpPr/>
                      <p:nvPr/>
                    </p:nvSpPr>
                    <p:spPr>
                      <a:xfrm>
                        <a:off x="573024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6" name="Rectangle 2105">
                        <a:extLst>
                          <a:ext uri="{FF2B5EF4-FFF2-40B4-BE49-F238E27FC236}">
                            <a16:creationId xmlns:a16="http://schemas.microsoft.com/office/drawing/2014/main" id="{B4F4A47A-37BB-3240-8CA2-9D952F77AC19}"/>
                          </a:ext>
                        </a:extLst>
                      </p:cNvPr>
                      <p:cNvSpPr/>
                      <p:nvPr/>
                    </p:nvSpPr>
                    <p:spPr>
                      <a:xfrm>
                        <a:off x="60960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7" name="Rectangle 2106">
                        <a:extLst>
                          <a:ext uri="{FF2B5EF4-FFF2-40B4-BE49-F238E27FC236}">
                            <a16:creationId xmlns:a16="http://schemas.microsoft.com/office/drawing/2014/main" id="{557499BA-39FB-2A40-A95F-9266015F1548}"/>
                          </a:ext>
                        </a:extLst>
                      </p:cNvPr>
                      <p:cNvSpPr/>
                      <p:nvPr/>
                    </p:nvSpPr>
                    <p:spPr>
                      <a:xfrm>
                        <a:off x="600456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8" name="Rectangle 2107">
                        <a:extLst>
                          <a:ext uri="{FF2B5EF4-FFF2-40B4-BE49-F238E27FC236}">
                            <a16:creationId xmlns:a16="http://schemas.microsoft.com/office/drawing/2014/main" id="{70F5F254-A151-4740-A848-6FCDAA887D36}"/>
                          </a:ext>
                        </a:extLst>
                      </p:cNvPr>
                      <p:cNvSpPr/>
                      <p:nvPr/>
                    </p:nvSpPr>
                    <p:spPr>
                      <a:xfrm>
                        <a:off x="591312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9" name="Rectangle 2108">
                        <a:extLst>
                          <a:ext uri="{FF2B5EF4-FFF2-40B4-BE49-F238E27FC236}">
                            <a16:creationId xmlns:a16="http://schemas.microsoft.com/office/drawing/2014/main" id="{9245950F-F5F1-6147-B77A-2D13CCD233F2}"/>
                          </a:ext>
                        </a:extLst>
                      </p:cNvPr>
                      <p:cNvSpPr/>
                      <p:nvPr/>
                    </p:nvSpPr>
                    <p:spPr>
                      <a:xfrm>
                        <a:off x="582168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27" name="Group 2026">
                    <a:extLst>
                      <a:ext uri="{FF2B5EF4-FFF2-40B4-BE49-F238E27FC236}">
                        <a16:creationId xmlns:a16="http://schemas.microsoft.com/office/drawing/2014/main" id="{56A4BF5F-AB06-684C-9531-9CC65104C4B6}"/>
                      </a:ext>
                    </a:extLst>
                  </p:cNvPr>
                  <p:cNvGrpSpPr/>
                  <p:nvPr/>
                </p:nvGrpSpPr>
                <p:grpSpPr>
                  <a:xfrm>
                    <a:off x="5486400" y="3749040"/>
                    <a:ext cx="1097280" cy="94129"/>
                    <a:chOff x="5486400" y="3657600"/>
                    <a:chExt cx="1097280" cy="94129"/>
                  </a:xfrm>
                </p:grpSpPr>
                <p:sp>
                  <p:nvSpPr>
                    <p:cNvPr id="2084" name="Rectangle 2083">
                      <a:extLst>
                        <a:ext uri="{FF2B5EF4-FFF2-40B4-BE49-F238E27FC236}">
                          <a16:creationId xmlns:a16="http://schemas.microsoft.com/office/drawing/2014/main" id="{C2A4936F-DEB8-AA47-A9BB-861CB6551C6B}"/>
                        </a:ext>
                      </a:extLst>
                    </p:cNvPr>
                    <p:cNvSpPr/>
                    <p:nvPr/>
                  </p:nvSpPr>
                  <p:spPr>
                    <a:xfrm>
                      <a:off x="54864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5" name="Rectangle 2084">
                      <a:extLst>
                        <a:ext uri="{FF2B5EF4-FFF2-40B4-BE49-F238E27FC236}">
                          <a16:creationId xmlns:a16="http://schemas.microsoft.com/office/drawing/2014/main" id="{CB6F180F-2D35-C447-B794-03E9AC246166}"/>
                        </a:ext>
                      </a:extLst>
                    </p:cNvPr>
                    <p:cNvSpPr/>
                    <p:nvPr/>
                  </p:nvSpPr>
                  <p:spPr>
                    <a:xfrm>
                      <a:off x="557784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6" name="Rectangle 2085">
                      <a:extLst>
                        <a:ext uri="{FF2B5EF4-FFF2-40B4-BE49-F238E27FC236}">
                          <a16:creationId xmlns:a16="http://schemas.microsoft.com/office/drawing/2014/main" id="{5638A78A-030B-6645-8F94-8E7B5661ADC5}"/>
                        </a:ext>
                      </a:extLst>
                    </p:cNvPr>
                    <p:cNvSpPr/>
                    <p:nvPr/>
                  </p:nvSpPr>
                  <p:spPr>
                    <a:xfrm>
                      <a:off x="59436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7" name="Rectangle 2086">
                      <a:extLst>
                        <a:ext uri="{FF2B5EF4-FFF2-40B4-BE49-F238E27FC236}">
                          <a16:creationId xmlns:a16="http://schemas.microsoft.com/office/drawing/2014/main" id="{88AC6F2A-E682-F249-ACA3-9F39D6B19703}"/>
                        </a:ext>
                      </a:extLst>
                    </p:cNvPr>
                    <p:cNvSpPr/>
                    <p:nvPr/>
                  </p:nvSpPr>
                  <p:spPr>
                    <a:xfrm>
                      <a:off x="585216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8" name="Rectangle 2087">
                      <a:extLst>
                        <a:ext uri="{FF2B5EF4-FFF2-40B4-BE49-F238E27FC236}">
                          <a16:creationId xmlns:a16="http://schemas.microsoft.com/office/drawing/2014/main" id="{1E979429-20A5-3549-9F59-E2BD58A03BEE}"/>
                        </a:ext>
                      </a:extLst>
                    </p:cNvPr>
                    <p:cNvSpPr/>
                    <p:nvPr/>
                  </p:nvSpPr>
                  <p:spPr>
                    <a:xfrm>
                      <a:off x="576072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9" name="Rectangle 2088">
                      <a:extLst>
                        <a:ext uri="{FF2B5EF4-FFF2-40B4-BE49-F238E27FC236}">
                          <a16:creationId xmlns:a16="http://schemas.microsoft.com/office/drawing/2014/main" id="{1762CD43-5717-E44A-977A-A89D3DAD1BF2}"/>
                        </a:ext>
                      </a:extLst>
                    </p:cNvPr>
                    <p:cNvSpPr/>
                    <p:nvPr/>
                  </p:nvSpPr>
                  <p:spPr>
                    <a:xfrm>
                      <a:off x="566928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90" name="Group 2089">
                      <a:extLst>
                        <a:ext uri="{FF2B5EF4-FFF2-40B4-BE49-F238E27FC236}">
                          <a16:creationId xmlns:a16="http://schemas.microsoft.com/office/drawing/2014/main" id="{26EB67A7-6677-FE46-B6D7-71E821C9B25B}"/>
                        </a:ext>
                      </a:extLst>
                    </p:cNvPr>
                    <p:cNvGrpSpPr/>
                    <p:nvPr/>
                  </p:nvGrpSpPr>
                  <p:grpSpPr>
                    <a:xfrm>
                      <a:off x="6035040" y="3657600"/>
                      <a:ext cx="548640" cy="94129"/>
                      <a:chOff x="5638800" y="3810000"/>
                      <a:chExt cx="548640" cy="94129"/>
                    </a:xfrm>
                  </p:grpSpPr>
                  <p:sp>
                    <p:nvSpPr>
                      <p:cNvPr id="2091" name="Rectangle 2090">
                        <a:extLst>
                          <a:ext uri="{FF2B5EF4-FFF2-40B4-BE49-F238E27FC236}">
                            <a16:creationId xmlns:a16="http://schemas.microsoft.com/office/drawing/2014/main" id="{739CB97A-552B-C242-850C-F751E7E94256}"/>
                          </a:ext>
                        </a:extLst>
                      </p:cNvPr>
                      <p:cNvSpPr/>
                      <p:nvPr/>
                    </p:nvSpPr>
                    <p:spPr>
                      <a:xfrm>
                        <a:off x="56388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2" name="Rectangle 2091">
                        <a:extLst>
                          <a:ext uri="{FF2B5EF4-FFF2-40B4-BE49-F238E27FC236}">
                            <a16:creationId xmlns:a16="http://schemas.microsoft.com/office/drawing/2014/main" id="{B50BC8DC-F0B6-9E42-890A-A4635DDAFF87}"/>
                          </a:ext>
                        </a:extLst>
                      </p:cNvPr>
                      <p:cNvSpPr/>
                      <p:nvPr/>
                    </p:nvSpPr>
                    <p:spPr>
                      <a:xfrm>
                        <a:off x="573024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3" name="Rectangle 2092">
                        <a:extLst>
                          <a:ext uri="{FF2B5EF4-FFF2-40B4-BE49-F238E27FC236}">
                            <a16:creationId xmlns:a16="http://schemas.microsoft.com/office/drawing/2014/main" id="{53A4D5D2-9931-CD4D-A07F-B102458A83AD}"/>
                          </a:ext>
                        </a:extLst>
                      </p:cNvPr>
                      <p:cNvSpPr/>
                      <p:nvPr/>
                    </p:nvSpPr>
                    <p:spPr>
                      <a:xfrm>
                        <a:off x="60960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4" name="Rectangle 2093">
                        <a:extLst>
                          <a:ext uri="{FF2B5EF4-FFF2-40B4-BE49-F238E27FC236}">
                            <a16:creationId xmlns:a16="http://schemas.microsoft.com/office/drawing/2014/main" id="{FFE28B25-4547-114D-B402-6026233B87E0}"/>
                          </a:ext>
                        </a:extLst>
                      </p:cNvPr>
                      <p:cNvSpPr/>
                      <p:nvPr/>
                    </p:nvSpPr>
                    <p:spPr>
                      <a:xfrm>
                        <a:off x="600456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5" name="Rectangle 2094">
                        <a:extLst>
                          <a:ext uri="{FF2B5EF4-FFF2-40B4-BE49-F238E27FC236}">
                            <a16:creationId xmlns:a16="http://schemas.microsoft.com/office/drawing/2014/main" id="{EC039E96-7B6E-BD40-BE64-2B60896AD25A}"/>
                          </a:ext>
                        </a:extLst>
                      </p:cNvPr>
                      <p:cNvSpPr/>
                      <p:nvPr/>
                    </p:nvSpPr>
                    <p:spPr>
                      <a:xfrm>
                        <a:off x="591312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6" name="Rectangle 2095">
                        <a:extLst>
                          <a:ext uri="{FF2B5EF4-FFF2-40B4-BE49-F238E27FC236}">
                            <a16:creationId xmlns:a16="http://schemas.microsoft.com/office/drawing/2014/main" id="{3AEEA483-8A2D-7E4D-89DF-F232EE40066F}"/>
                          </a:ext>
                        </a:extLst>
                      </p:cNvPr>
                      <p:cNvSpPr/>
                      <p:nvPr/>
                    </p:nvSpPr>
                    <p:spPr>
                      <a:xfrm>
                        <a:off x="582168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28" name="Group 2027">
                    <a:extLst>
                      <a:ext uri="{FF2B5EF4-FFF2-40B4-BE49-F238E27FC236}">
                        <a16:creationId xmlns:a16="http://schemas.microsoft.com/office/drawing/2014/main" id="{326DB7E9-AABB-EA48-8472-EE48A371A0D9}"/>
                      </a:ext>
                    </a:extLst>
                  </p:cNvPr>
                  <p:cNvGrpSpPr/>
                  <p:nvPr/>
                </p:nvGrpSpPr>
                <p:grpSpPr>
                  <a:xfrm>
                    <a:off x="5486400" y="3840480"/>
                    <a:ext cx="1097280" cy="94129"/>
                    <a:chOff x="5486400" y="3657600"/>
                    <a:chExt cx="1097280" cy="94129"/>
                  </a:xfrm>
                </p:grpSpPr>
                <p:sp>
                  <p:nvSpPr>
                    <p:cNvPr id="2071" name="Rectangle 2070">
                      <a:extLst>
                        <a:ext uri="{FF2B5EF4-FFF2-40B4-BE49-F238E27FC236}">
                          <a16:creationId xmlns:a16="http://schemas.microsoft.com/office/drawing/2014/main" id="{A4DD65A1-8F35-FE48-A96E-DD3F3471CE20}"/>
                        </a:ext>
                      </a:extLst>
                    </p:cNvPr>
                    <p:cNvSpPr/>
                    <p:nvPr/>
                  </p:nvSpPr>
                  <p:spPr>
                    <a:xfrm>
                      <a:off x="54864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2" name="Rectangle 2071">
                      <a:extLst>
                        <a:ext uri="{FF2B5EF4-FFF2-40B4-BE49-F238E27FC236}">
                          <a16:creationId xmlns:a16="http://schemas.microsoft.com/office/drawing/2014/main" id="{3E685B75-875D-6D4A-9AEF-8ADE3CE3A8C8}"/>
                        </a:ext>
                      </a:extLst>
                    </p:cNvPr>
                    <p:cNvSpPr/>
                    <p:nvPr/>
                  </p:nvSpPr>
                  <p:spPr>
                    <a:xfrm>
                      <a:off x="557784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Rectangle 2072">
                      <a:extLst>
                        <a:ext uri="{FF2B5EF4-FFF2-40B4-BE49-F238E27FC236}">
                          <a16:creationId xmlns:a16="http://schemas.microsoft.com/office/drawing/2014/main" id="{E3795FCC-3B30-D148-90D0-33B23F26E7CD}"/>
                        </a:ext>
                      </a:extLst>
                    </p:cNvPr>
                    <p:cNvSpPr/>
                    <p:nvPr/>
                  </p:nvSpPr>
                  <p:spPr>
                    <a:xfrm>
                      <a:off x="59436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Rectangle 2073">
                      <a:extLst>
                        <a:ext uri="{FF2B5EF4-FFF2-40B4-BE49-F238E27FC236}">
                          <a16:creationId xmlns:a16="http://schemas.microsoft.com/office/drawing/2014/main" id="{EBFC8BAB-2501-DA42-A406-DA897831BF43}"/>
                        </a:ext>
                      </a:extLst>
                    </p:cNvPr>
                    <p:cNvSpPr/>
                    <p:nvPr/>
                  </p:nvSpPr>
                  <p:spPr>
                    <a:xfrm>
                      <a:off x="585216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Rectangle 2074">
                      <a:extLst>
                        <a:ext uri="{FF2B5EF4-FFF2-40B4-BE49-F238E27FC236}">
                          <a16:creationId xmlns:a16="http://schemas.microsoft.com/office/drawing/2014/main" id="{A68B0EFB-3479-7C41-A229-AB3F6F24D111}"/>
                        </a:ext>
                      </a:extLst>
                    </p:cNvPr>
                    <p:cNvSpPr/>
                    <p:nvPr/>
                  </p:nvSpPr>
                  <p:spPr>
                    <a:xfrm>
                      <a:off x="576072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6" name="Rectangle 2075">
                      <a:extLst>
                        <a:ext uri="{FF2B5EF4-FFF2-40B4-BE49-F238E27FC236}">
                          <a16:creationId xmlns:a16="http://schemas.microsoft.com/office/drawing/2014/main" id="{5DCB0CDF-C2B2-E648-BC7F-6D0017306247}"/>
                        </a:ext>
                      </a:extLst>
                    </p:cNvPr>
                    <p:cNvSpPr/>
                    <p:nvPr/>
                  </p:nvSpPr>
                  <p:spPr>
                    <a:xfrm>
                      <a:off x="566928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77" name="Group 2076">
                      <a:extLst>
                        <a:ext uri="{FF2B5EF4-FFF2-40B4-BE49-F238E27FC236}">
                          <a16:creationId xmlns:a16="http://schemas.microsoft.com/office/drawing/2014/main" id="{6020CD13-A15E-5642-9454-287D5193CDB0}"/>
                        </a:ext>
                      </a:extLst>
                    </p:cNvPr>
                    <p:cNvGrpSpPr/>
                    <p:nvPr/>
                  </p:nvGrpSpPr>
                  <p:grpSpPr>
                    <a:xfrm>
                      <a:off x="6035040" y="3657600"/>
                      <a:ext cx="548640" cy="94129"/>
                      <a:chOff x="5638800" y="3810000"/>
                      <a:chExt cx="548640" cy="94129"/>
                    </a:xfrm>
                  </p:grpSpPr>
                  <p:sp>
                    <p:nvSpPr>
                      <p:cNvPr id="2078" name="Rectangle 2077">
                        <a:extLst>
                          <a:ext uri="{FF2B5EF4-FFF2-40B4-BE49-F238E27FC236}">
                            <a16:creationId xmlns:a16="http://schemas.microsoft.com/office/drawing/2014/main" id="{9AA87AFD-49D7-424D-BFC0-9A19706B325F}"/>
                          </a:ext>
                        </a:extLst>
                      </p:cNvPr>
                      <p:cNvSpPr/>
                      <p:nvPr/>
                    </p:nvSpPr>
                    <p:spPr>
                      <a:xfrm>
                        <a:off x="56388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9" name="Rectangle 2078">
                        <a:extLst>
                          <a:ext uri="{FF2B5EF4-FFF2-40B4-BE49-F238E27FC236}">
                            <a16:creationId xmlns:a16="http://schemas.microsoft.com/office/drawing/2014/main" id="{739CB08E-A4D4-354B-B9F8-41ECB9028EFF}"/>
                          </a:ext>
                        </a:extLst>
                      </p:cNvPr>
                      <p:cNvSpPr/>
                      <p:nvPr/>
                    </p:nvSpPr>
                    <p:spPr>
                      <a:xfrm>
                        <a:off x="573024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0" name="Rectangle 2079">
                        <a:extLst>
                          <a:ext uri="{FF2B5EF4-FFF2-40B4-BE49-F238E27FC236}">
                            <a16:creationId xmlns:a16="http://schemas.microsoft.com/office/drawing/2014/main" id="{5D451220-C3B5-C54F-BD92-B197425BADAF}"/>
                          </a:ext>
                        </a:extLst>
                      </p:cNvPr>
                      <p:cNvSpPr/>
                      <p:nvPr/>
                    </p:nvSpPr>
                    <p:spPr>
                      <a:xfrm>
                        <a:off x="60960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1" name="Rectangle 2080">
                        <a:extLst>
                          <a:ext uri="{FF2B5EF4-FFF2-40B4-BE49-F238E27FC236}">
                            <a16:creationId xmlns:a16="http://schemas.microsoft.com/office/drawing/2014/main" id="{8A709305-3D78-A84C-84D1-E302DD49C5E9}"/>
                          </a:ext>
                        </a:extLst>
                      </p:cNvPr>
                      <p:cNvSpPr/>
                      <p:nvPr/>
                    </p:nvSpPr>
                    <p:spPr>
                      <a:xfrm>
                        <a:off x="600456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2" name="Rectangle 2081">
                        <a:extLst>
                          <a:ext uri="{FF2B5EF4-FFF2-40B4-BE49-F238E27FC236}">
                            <a16:creationId xmlns:a16="http://schemas.microsoft.com/office/drawing/2014/main" id="{E51BBC66-D35F-4A4E-9810-4AB2B4CD8571}"/>
                          </a:ext>
                        </a:extLst>
                      </p:cNvPr>
                      <p:cNvSpPr/>
                      <p:nvPr/>
                    </p:nvSpPr>
                    <p:spPr>
                      <a:xfrm>
                        <a:off x="591312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3" name="Rectangle 2082">
                        <a:extLst>
                          <a:ext uri="{FF2B5EF4-FFF2-40B4-BE49-F238E27FC236}">
                            <a16:creationId xmlns:a16="http://schemas.microsoft.com/office/drawing/2014/main" id="{AB0CDE53-84E3-0B4C-BEEF-CABEBC2465C9}"/>
                          </a:ext>
                        </a:extLst>
                      </p:cNvPr>
                      <p:cNvSpPr/>
                      <p:nvPr/>
                    </p:nvSpPr>
                    <p:spPr>
                      <a:xfrm>
                        <a:off x="582168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29" name="Group 2028">
                    <a:extLst>
                      <a:ext uri="{FF2B5EF4-FFF2-40B4-BE49-F238E27FC236}">
                        <a16:creationId xmlns:a16="http://schemas.microsoft.com/office/drawing/2014/main" id="{3065CB70-7985-6245-921C-1C79ED526B73}"/>
                      </a:ext>
                    </a:extLst>
                  </p:cNvPr>
                  <p:cNvGrpSpPr/>
                  <p:nvPr/>
                </p:nvGrpSpPr>
                <p:grpSpPr>
                  <a:xfrm>
                    <a:off x="5486400" y="3932790"/>
                    <a:ext cx="1097280" cy="94129"/>
                    <a:chOff x="5486400" y="3657600"/>
                    <a:chExt cx="1097280" cy="94129"/>
                  </a:xfrm>
                </p:grpSpPr>
                <p:sp>
                  <p:nvSpPr>
                    <p:cNvPr id="2058" name="Rectangle 2057">
                      <a:extLst>
                        <a:ext uri="{FF2B5EF4-FFF2-40B4-BE49-F238E27FC236}">
                          <a16:creationId xmlns:a16="http://schemas.microsoft.com/office/drawing/2014/main" id="{F5C3CFF0-4356-4640-99B6-A6805AE1B733}"/>
                        </a:ext>
                      </a:extLst>
                    </p:cNvPr>
                    <p:cNvSpPr/>
                    <p:nvPr/>
                  </p:nvSpPr>
                  <p:spPr>
                    <a:xfrm>
                      <a:off x="5486400" y="3657600"/>
                      <a:ext cx="91440" cy="94129"/>
                    </a:xfrm>
                    <a:prstGeom prst="rect">
                      <a:avLst/>
                    </a:prstGeom>
                    <a:solidFill>
                      <a:srgbClr val="EE795B"/>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9C7527C5-25F9-EB4C-95B8-DAC867C783F7}"/>
                        </a:ext>
                      </a:extLst>
                    </p:cNvPr>
                    <p:cNvSpPr/>
                    <p:nvPr/>
                  </p:nvSpPr>
                  <p:spPr>
                    <a:xfrm>
                      <a:off x="5577840" y="3657600"/>
                      <a:ext cx="91440" cy="94129"/>
                    </a:xfrm>
                    <a:prstGeom prst="rect">
                      <a:avLst/>
                    </a:prstGeom>
                    <a:solidFill>
                      <a:srgbClr val="EE795B"/>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0" name="Rectangle 2059">
                      <a:extLst>
                        <a:ext uri="{FF2B5EF4-FFF2-40B4-BE49-F238E27FC236}">
                          <a16:creationId xmlns:a16="http://schemas.microsoft.com/office/drawing/2014/main" id="{421AAC57-08BB-F54A-95F1-EF9795E3CB88}"/>
                        </a:ext>
                      </a:extLst>
                    </p:cNvPr>
                    <p:cNvSpPr/>
                    <p:nvPr/>
                  </p:nvSpPr>
                  <p:spPr>
                    <a:xfrm>
                      <a:off x="59436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Rectangle 2060">
                      <a:extLst>
                        <a:ext uri="{FF2B5EF4-FFF2-40B4-BE49-F238E27FC236}">
                          <a16:creationId xmlns:a16="http://schemas.microsoft.com/office/drawing/2014/main" id="{3236580F-5AF7-6C4B-AFDB-5E0F42BAB1D1}"/>
                        </a:ext>
                      </a:extLst>
                    </p:cNvPr>
                    <p:cNvSpPr/>
                    <p:nvPr/>
                  </p:nvSpPr>
                  <p:spPr>
                    <a:xfrm>
                      <a:off x="585216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Rectangle 2061">
                      <a:extLst>
                        <a:ext uri="{FF2B5EF4-FFF2-40B4-BE49-F238E27FC236}">
                          <a16:creationId xmlns:a16="http://schemas.microsoft.com/office/drawing/2014/main" id="{A2CF7BB5-7FE3-164A-AD03-C935733745BF}"/>
                        </a:ext>
                      </a:extLst>
                    </p:cNvPr>
                    <p:cNvSpPr/>
                    <p:nvPr/>
                  </p:nvSpPr>
                  <p:spPr>
                    <a:xfrm>
                      <a:off x="5760720" y="3657600"/>
                      <a:ext cx="91440" cy="94129"/>
                    </a:xfrm>
                    <a:prstGeom prst="rect">
                      <a:avLst/>
                    </a:prstGeom>
                    <a:solidFill>
                      <a:srgbClr val="EE795B"/>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Rectangle 2062">
                      <a:extLst>
                        <a:ext uri="{FF2B5EF4-FFF2-40B4-BE49-F238E27FC236}">
                          <a16:creationId xmlns:a16="http://schemas.microsoft.com/office/drawing/2014/main" id="{DBECBB2C-CD4E-A841-A1E1-D01812DDA273}"/>
                        </a:ext>
                      </a:extLst>
                    </p:cNvPr>
                    <p:cNvSpPr/>
                    <p:nvPr/>
                  </p:nvSpPr>
                  <p:spPr>
                    <a:xfrm>
                      <a:off x="5669280" y="3657600"/>
                      <a:ext cx="91440" cy="94129"/>
                    </a:xfrm>
                    <a:prstGeom prst="rect">
                      <a:avLst/>
                    </a:prstGeom>
                    <a:solidFill>
                      <a:srgbClr val="EE795B"/>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64" name="Group 2063">
                      <a:extLst>
                        <a:ext uri="{FF2B5EF4-FFF2-40B4-BE49-F238E27FC236}">
                          <a16:creationId xmlns:a16="http://schemas.microsoft.com/office/drawing/2014/main" id="{87843D8A-D316-3D45-A09D-7013B1A01F55}"/>
                        </a:ext>
                      </a:extLst>
                    </p:cNvPr>
                    <p:cNvGrpSpPr/>
                    <p:nvPr/>
                  </p:nvGrpSpPr>
                  <p:grpSpPr>
                    <a:xfrm>
                      <a:off x="6035040" y="3657600"/>
                      <a:ext cx="548640" cy="94129"/>
                      <a:chOff x="5638800" y="3810000"/>
                      <a:chExt cx="548640" cy="94129"/>
                    </a:xfrm>
                  </p:grpSpPr>
                  <p:sp>
                    <p:nvSpPr>
                      <p:cNvPr id="2065" name="Rectangle 2064">
                        <a:extLst>
                          <a:ext uri="{FF2B5EF4-FFF2-40B4-BE49-F238E27FC236}">
                            <a16:creationId xmlns:a16="http://schemas.microsoft.com/office/drawing/2014/main" id="{BA958559-711A-924A-929F-9466BB1395C8}"/>
                          </a:ext>
                        </a:extLst>
                      </p:cNvPr>
                      <p:cNvSpPr/>
                      <p:nvPr/>
                    </p:nvSpPr>
                    <p:spPr>
                      <a:xfrm>
                        <a:off x="56388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6" name="Rectangle 2065">
                        <a:extLst>
                          <a:ext uri="{FF2B5EF4-FFF2-40B4-BE49-F238E27FC236}">
                            <a16:creationId xmlns:a16="http://schemas.microsoft.com/office/drawing/2014/main" id="{7A197BDB-C5C2-3F46-9813-43F5BF7B7775}"/>
                          </a:ext>
                        </a:extLst>
                      </p:cNvPr>
                      <p:cNvSpPr/>
                      <p:nvPr/>
                    </p:nvSpPr>
                    <p:spPr>
                      <a:xfrm>
                        <a:off x="573024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7" name="Rectangle 2066">
                        <a:extLst>
                          <a:ext uri="{FF2B5EF4-FFF2-40B4-BE49-F238E27FC236}">
                            <a16:creationId xmlns:a16="http://schemas.microsoft.com/office/drawing/2014/main" id="{0EF61A35-CCB0-4145-8752-DF1DDB826F4B}"/>
                          </a:ext>
                        </a:extLst>
                      </p:cNvPr>
                      <p:cNvSpPr/>
                      <p:nvPr/>
                    </p:nvSpPr>
                    <p:spPr>
                      <a:xfrm>
                        <a:off x="60960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8" name="Rectangle 2067">
                        <a:extLst>
                          <a:ext uri="{FF2B5EF4-FFF2-40B4-BE49-F238E27FC236}">
                            <a16:creationId xmlns:a16="http://schemas.microsoft.com/office/drawing/2014/main" id="{554AD0E0-FCBB-AC4F-83A5-B7BAEABFA942}"/>
                          </a:ext>
                        </a:extLst>
                      </p:cNvPr>
                      <p:cNvSpPr/>
                      <p:nvPr/>
                    </p:nvSpPr>
                    <p:spPr>
                      <a:xfrm>
                        <a:off x="600456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9" name="Rectangle 2068">
                        <a:extLst>
                          <a:ext uri="{FF2B5EF4-FFF2-40B4-BE49-F238E27FC236}">
                            <a16:creationId xmlns:a16="http://schemas.microsoft.com/office/drawing/2014/main" id="{4ACE6E22-BB3E-834D-B468-9962CFD8E9FB}"/>
                          </a:ext>
                        </a:extLst>
                      </p:cNvPr>
                      <p:cNvSpPr/>
                      <p:nvPr/>
                    </p:nvSpPr>
                    <p:spPr>
                      <a:xfrm>
                        <a:off x="591312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0" name="Rectangle 2069">
                        <a:extLst>
                          <a:ext uri="{FF2B5EF4-FFF2-40B4-BE49-F238E27FC236}">
                            <a16:creationId xmlns:a16="http://schemas.microsoft.com/office/drawing/2014/main" id="{31B793A5-4139-EF40-B7C1-8FA7224AC4B8}"/>
                          </a:ext>
                        </a:extLst>
                      </p:cNvPr>
                      <p:cNvSpPr/>
                      <p:nvPr/>
                    </p:nvSpPr>
                    <p:spPr>
                      <a:xfrm>
                        <a:off x="582168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30" name="Group 2029">
                    <a:extLst>
                      <a:ext uri="{FF2B5EF4-FFF2-40B4-BE49-F238E27FC236}">
                        <a16:creationId xmlns:a16="http://schemas.microsoft.com/office/drawing/2014/main" id="{58D7E334-E901-984D-AD11-D28C87636B9C}"/>
                      </a:ext>
                    </a:extLst>
                  </p:cNvPr>
                  <p:cNvGrpSpPr/>
                  <p:nvPr/>
                </p:nvGrpSpPr>
                <p:grpSpPr>
                  <a:xfrm>
                    <a:off x="5486400" y="4024230"/>
                    <a:ext cx="1097280" cy="94129"/>
                    <a:chOff x="5486400" y="3657600"/>
                    <a:chExt cx="1097280" cy="94129"/>
                  </a:xfrm>
                </p:grpSpPr>
                <p:sp>
                  <p:nvSpPr>
                    <p:cNvPr id="2045" name="Rectangle 2044">
                      <a:extLst>
                        <a:ext uri="{FF2B5EF4-FFF2-40B4-BE49-F238E27FC236}">
                          <a16:creationId xmlns:a16="http://schemas.microsoft.com/office/drawing/2014/main" id="{38D1B637-D788-2248-92CC-E312AEA9D7B8}"/>
                        </a:ext>
                      </a:extLst>
                    </p:cNvPr>
                    <p:cNvSpPr/>
                    <p:nvPr/>
                  </p:nvSpPr>
                  <p:spPr>
                    <a:xfrm>
                      <a:off x="54864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6" name="Rectangle 2045">
                      <a:extLst>
                        <a:ext uri="{FF2B5EF4-FFF2-40B4-BE49-F238E27FC236}">
                          <a16:creationId xmlns:a16="http://schemas.microsoft.com/office/drawing/2014/main" id="{5ACF22CF-9F23-F745-9CF0-0E0ED4BC9626}"/>
                        </a:ext>
                      </a:extLst>
                    </p:cNvPr>
                    <p:cNvSpPr/>
                    <p:nvPr/>
                  </p:nvSpPr>
                  <p:spPr>
                    <a:xfrm>
                      <a:off x="557784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7" name="Rectangle 2046">
                      <a:extLst>
                        <a:ext uri="{FF2B5EF4-FFF2-40B4-BE49-F238E27FC236}">
                          <a16:creationId xmlns:a16="http://schemas.microsoft.com/office/drawing/2014/main" id="{B9B47AEE-CBE9-8B4A-9763-E19591E3789A}"/>
                        </a:ext>
                      </a:extLst>
                    </p:cNvPr>
                    <p:cNvSpPr/>
                    <p:nvPr/>
                  </p:nvSpPr>
                  <p:spPr>
                    <a:xfrm>
                      <a:off x="59436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8" name="Rectangle 2047">
                      <a:extLst>
                        <a:ext uri="{FF2B5EF4-FFF2-40B4-BE49-F238E27FC236}">
                          <a16:creationId xmlns:a16="http://schemas.microsoft.com/office/drawing/2014/main" id="{A58DB403-1C7C-EC4C-A42F-D7732482E563}"/>
                        </a:ext>
                      </a:extLst>
                    </p:cNvPr>
                    <p:cNvSpPr/>
                    <p:nvPr/>
                  </p:nvSpPr>
                  <p:spPr>
                    <a:xfrm>
                      <a:off x="5852160" y="3657600"/>
                      <a:ext cx="91440" cy="94129"/>
                    </a:xfrm>
                    <a:prstGeom prst="rect">
                      <a:avLst/>
                    </a:prstGeom>
                    <a:solidFill>
                      <a:srgbClr val="EE795B"/>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9" name="Rectangle 2048">
                      <a:extLst>
                        <a:ext uri="{FF2B5EF4-FFF2-40B4-BE49-F238E27FC236}">
                          <a16:creationId xmlns:a16="http://schemas.microsoft.com/office/drawing/2014/main" id="{001873AB-4D36-5C49-8847-9DDC2E7F96E4}"/>
                        </a:ext>
                      </a:extLst>
                    </p:cNvPr>
                    <p:cNvSpPr/>
                    <p:nvPr/>
                  </p:nvSpPr>
                  <p:spPr>
                    <a:xfrm>
                      <a:off x="576072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0" name="Rectangle 2049">
                      <a:extLst>
                        <a:ext uri="{FF2B5EF4-FFF2-40B4-BE49-F238E27FC236}">
                          <a16:creationId xmlns:a16="http://schemas.microsoft.com/office/drawing/2014/main" id="{FC755C8D-C278-0D49-8584-0F5298DFAB17}"/>
                        </a:ext>
                      </a:extLst>
                    </p:cNvPr>
                    <p:cNvSpPr/>
                    <p:nvPr/>
                  </p:nvSpPr>
                  <p:spPr>
                    <a:xfrm>
                      <a:off x="566928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51" name="Group 2050">
                      <a:extLst>
                        <a:ext uri="{FF2B5EF4-FFF2-40B4-BE49-F238E27FC236}">
                          <a16:creationId xmlns:a16="http://schemas.microsoft.com/office/drawing/2014/main" id="{FE4E36E3-6D13-0841-A9E7-93899F543992}"/>
                        </a:ext>
                      </a:extLst>
                    </p:cNvPr>
                    <p:cNvGrpSpPr/>
                    <p:nvPr/>
                  </p:nvGrpSpPr>
                  <p:grpSpPr>
                    <a:xfrm>
                      <a:off x="6035040" y="3657600"/>
                      <a:ext cx="548640" cy="94129"/>
                      <a:chOff x="5638800" y="3810000"/>
                      <a:chExt cx="548640" cy="94129"/>
                    </a:xfrm>
                  </p:grpSpPr>
                  <p:sp>
                    <p:nvSpPr>
                      <p:cNvPr id="2052" name="Rectangle 2051">
                        <a:extLst>
                          <a:ext uri="{FF2B5EF4-FFF2-40B4-BE49-F238E27FC236}">
                            <a16:creationId xmlns:a16="http://schemas.microsoft.com/office/drawing/2014/main" id="{13ECE13B-DFCC-0147-90A7-4D86C41C8795}"/>
                          </a:ext>
                        </a:extLst>
                      </p:cNvPr>
                      <p:cNvSpPr/>
                      <p:nvPr/>
                    </p:nvSpPr>
                    <p:spPr>
                      <a:xfrm>
                        <a:off x="56388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3" name="Rectangle 2052">
                        <a:extLst>
                          <a:ext uri="{FF2B5EF4-FFF2-40B4-BE49-F238E27FC236}">
                            <a16:creationId xmlns:a16="http://schemas.microsoft.com/office/drawing/2014/main" id="{9C7B7243-A5ED-754F-BD21-079919C997EC}"/>
                          </a:ext>
                        </a:extLst>
                      </p:cNvPr>
                      <p:cNvSpPr/>
                      <p:nvPr/>
                    </p:nvSpPr>
                    <p:spPr>
                      <a:xfrm>
                        <a:off x="573024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4" name="Rectangle 2053">
                        <a:extLst>
                          <a:ext uri="{FF2B5EF4-FFF2-40B4-BE49-F238E27FC236}">
                            <a16:creationId xmlns:a16="http://schemas.microsoft.com/office/drawing/2014/main" id="{61F35DA0-4942-ED42-816B-444F26564401}"/>
                          </a:ext>
                        </a:extLst>
                      </p:cNvPr>
                      <p:cNvSpPr/>
                      <p:nvPr/>
                    </p:nvSpPr>
                    <p:spPr>
                      <a:xfrm>
                        <a:off x="60960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5" name="Rectangle 2054">
                        <a:extLst>
                          <a:ext uri="{FF2B5EF4-FFF2-40B4-BE49-F238E27FC236}">
                            <a16:creationId xmlns:a16="http://schemas.microsoft.com/office/drawing/2014/main" id="{3B997D3D-1FCC-694E-8259-083D5E9A3C68}"/>
                          </a:ext>
                        </a:extLst>
                      </p:cNvPr>
                      <p:cNvSpPr/>
                      <p:nvPr/>
                    </p:nvSpPr>
                    <p:spPr>
                      <a:xfrm>
                        <a:off x="600456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6" name="Rectangle 2055">
                        <a:extLst>
                          <a:ext uri="{FF2B5EF4-FFF2-40B4-BE49-F238E27FC236}">
                            <a16:creationId xmlns:a16="http://schemas.microsoft.com/office/drawing/2014/main" id="{7690F0A2-E6F8-EB49-B51C-219E75F43F64}"/>
                          </a:ext>
                        </a:extLst>
                      </p:cNvPr>
                      <p:cNvSpPr/>
                      <p:nvPr/>
                    </p:nvSpPr>
                    <p:spPr>
                      <a:xfrm>
                        <a:off x="591312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6D77BCB8-C3E9-E54C-8914-A76BD325686E}"/>
                          </a:ext>
                        </a:extLst>
                      </p:cNvPr>
                      <p:cNvSpPr/>
                      <p:nvPr/>
                    </p:nvSpPr>
                    <p:spPr>
                      <a:xfrm>
                        <a:off x="582168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31" name="Group 2030">
                    <a:extLst>
                      <a:ext uri="{FF2B5EF4-FFF2-40B4-BE49-F238E27FC236}">
                        <a16:creationId xmlns:a16="http://schemas.microsoft.com/office/drawing/2014/main" id="{5B9268E4-71D4-EB4F-AE19-17B375F24F27}"/>
                      </a:ext>
                    </a:extLst>
                  </p:cNvPr>
                  <p:cNvGrpSpPr/>
                  <p:nvPr/>
                </p:nvGrpSpPr>
                <p:grpSpPr>
                  <a:xfrm>
                    <a:off x="5486400" y="4115670"/>
                    <a:ext cx="1097280" cy="94129"/>
                    <a:chOff x="5486400" y="3657600"/>
                    <a:chExt cx="1097280" cy="94129"/>
                  </a:xfrm>
                </p:grpSpPr>
                <p:sp>
                  <p:nvSpPr>
                    <p:cNvPr id="2032" name="Rectangle 2031">
                      <a:extLst>
                        <a:ext uri="{FF2B5EF4-FFF2-40B4-BE49-F238E27FC236}">
                          <a16:creationId xmlns:a16="http://schemas.microsoft.com/office/drawing/2014/main" id="{4097BF3C-34FA-E647-A14F-FB32F478AC94}"/>
                        </a:ext>
                      </a:extLst>
                    </p:cNvPr>
                    <p:cNvSpPr/>
                    <p:nvPr/>
                  </p:nvSpPr>
                  <p:spPr>
                    <a:xfrm>
                      <a:off x="54864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3" name="Rectangle 2032">
                      <a:extLst>
                        <a:ext uri="{FF2B5EF4-FFF2-40B4-BE49-F238E27FC236}">
                          <a16:creationId xmlns:a16="http://schemas.microsoft.com/office/drawing/2014/main" id="{66DA4C64-63E2-CC4A-8947-A55F26CEBBBC}"/>
                        </a:ext>
                      </a:extLst>
                    </p:cNvPr>
                    <p:cNvSpPr/>
                    <p:nvPr/>
                  </p:nvSpPr>
                  <p:spPr>
                    <a:xfrm>
                      <a:off x="557784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4" name="Rectangle 2033">
                      <a:extLst>
                        <a:ext uri="{FF2B5EF4-FFF2-40B4-BE49-F238E27FC236}">
                          <a16:creationId xmlns:a16="http://schemas.microsoft.com/office/drawing/2014/main" id="{B2D17892-690C-DD4C-984B-04E2F1C4F573}"/>
                        </a:ext>
                      </a:extLst>
                    </p:cNvPr>
                    <p:cNvSpPr/>
                    <p:nvPr/>
                  </p:nvSpPr>
                  <p:spPr>
                    <a:xfrm>
                      <a:off x="5943600" y="3657600"/>
                      <a:ext cx="91440" cy="94129"/>
                    </a:xfrm>
                    <a:prstGeom prst="rect">
                      <a:avLst/>
                    </a:prstGeom>
                    <a:solidFill>
                      <a:srgbClr val="EE795B"/>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5" name="Rectangle 2034">
                      <a:extLst>
                        <a:ext uri="{FF2B5EF4-FFF2-40B4-BE49-F238E27FC236}">
                          <a16:creationId xmlns:a16="http://schemas.microsoft.com/office/drawing/2014/main" id="{20284634-4CA5-3A41-B680-1F25EAF6A245}"/>
                        </a:ext>
                      </a:extLst>
                    </p:cNvPr>
                    <p:cNvSpPr/>
                    <p:nvPr/>
                  </p:nvSpPr>
                  <p:spPr>
                    <a:xfrm>
                      <a:off x="585216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6" name="Rectangle 2035">
                      <a:extLst>
                        <a:ext uri="{FF2B5EF4-FFF2-40B4-BE49-F238E27FC236}">
                          <a16:creationId xmlns:a16="http://schemas.microsoft.com/office/drawing/2014/main" id="{27340A55-7571-4B44-AF7E-9284F8AA7D72}"/>
                        </a:ext>
                      </a:extLst>
                    </p:cNvPr>
                    <p:cNvSpPr/>
                    <p:nvPr/>
                  </p:nvSpPr>
                  <p:spPr>
                    <a:xfrm>
                      <a:off x="576072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7" name="Rectangle 2036">
                      <a:extLst>
                        <a:ext uri="{FF2B5EF4-FFF2-40B4-BE49-F238E27FC236}">
                          <a16:creationId xmlns:a16="http://schemas.microsoft.com/office/drawing/2014/main" id="{B52CB3A8-CE7A-0346-B38F-03D511AD7CC7}"/>
                        </a:ext>
                      </a:extLst>
                    </p:cNvPr>
                    <p:cNvSpPr/>
                    <p:nvPr/>
                  </p:nvSpPr>
                  <p:spPr>
                    <a:xfrm>
                      <a:off x="566928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38" name="Group 2037">
                      <a:extLst>
                        <a:ext uri="{FF2B5EF4-FFF2-40B4-BE49-F238E27FC236}">
                          <a16:creationId xmlns:a16="http://schemas.microsoft.com/office/drawing/2014/main" id="{E7DD634E-4F83-6940-890B-364868CA9C27}"/>
                        </a:ext>
                      </a:extLst>
                    </p:cNvPr>
                    <p:cNvGrpSpPr/>
                    <p:nvPr/>
                  </p:nvGrpSpPr>
                  <p:grpSpPr>
                    <a:xfrm>
                      <a:off x="6035040" y="3657600"/>
                      <a:ext cx="548640" cy="94129"/>
                      <a:chOff x="5638800" y="3810000"/>
                      <a:chExt cx="548640" cy="94129"/>
                    </a:xfrm>
                  </p:grpSpPr>
                  <p:sp>
                    <p:nvSpPr>
                      <p:cNvPr id="2039" name="Rectangle 2038">
                        <a:extLst>
                          <a:ext uri="{FF2B5EF4-FFF2-40B4-BE49-F238E27FC236}">
                            <a16:creationId xmlns:a16="http://schemas.microsoft.com/office/drawing/2014/main" id="{ED85D43B-E185-774D-9B4E-CD8D5373E201}"/>
                          </a:ext>
                        </a:extLst>
                      </p:cNvPr>
                      <p:cNvSpPr/>
                      <p:nvPr/>
                    </p:nvSpPr>
                    <p:spPr>
                      <a:xfrm>
                        <a:off x="56388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0" name="Rectangle 2039">
                        <a:extLst>
                          <a:ext uri="{FF2B5EF4-FFF2-40B4-BE49-F238E27FC236}">
                            <a16:creationId xmlns:a16="http://schemas.microsoft.com/office/drawing/2014/main" id="{CD812194-B282-BD42-8CBF-F03444E8447B}"/>
                          </a:ext>
                        </a:extLst>
                      </p:cNvPr>
                      <p:cNvSpPr/>
                      <p:nvPr/>
                    </p:nvSpPr>
                    <p:spPr>
                      <a:xfrm>
                        <a:off x="573024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1" name="Rectangle 2040">
                        <a:extLst>
                          <a:ext uri="{FF2B5EF4-FFF2-40B4-BE49-F238E27FC236}">
                            <a16:creationId xmlns:a16="http://schemas.microsoft.com/office/drawing/2014/main" id="{4240D1B2-E2E1-B343-BEEB-A355C0A68E49}"/>
                          </a:ext>
                        </a:extLst>
                      </p:cNvPr>
                      <p:cNvSpPr/>
                      <p:nvPr/>
                    </p:nvSpPr>
                    <p:spPr>
                      <a:xfrm>
                        <a:off x="60960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2" name="Rectangle 2041">
                        <a:extLst>
                          <a:ext uri="{FF2B5EF4-FFF2-40B4-BE49-F238E27FC236}">
                            <a16:creationId xmlns:a16="http://schemas.microsoft.com/office/drawing/2014/main" id="{DFB6057A-464D-5545-ACD3-035EAB3FF4F2}"/>
                          </a:ext>
                        </a:extLst>
                      </p:cNvPr>
                      <p:cNvSpPr/>
                      <p:nvPr/>
                    </p:nvSpPr>
                    <p:spPr>
                      <a:xfrm>
                        <a:off x="600456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3" name="Rectangle 2042">
                        <a:extLst>
                          <a:ext uri="{FF2B5EF4-FFF2-40B4-BE49-F238E27FC236}">
                            <a16:creationId xmlns:a16="http://schemas.microsoft.com/office/drawing/2014/main" id="{C621398E-8A65-3544-A092-D5EFF5F3C2E6}"/>
                          </a:ext>
                        </a:extLst>
                      </p:cNvPr>
                      <p:cNvSpPr/>
                      <p:nvPr/>
                    </p:nvSpPr>
                    <p:spPr>
                      <a:xfrm>
                        <a:off x="591312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4" name="Rectangle 2043">
                        <a:extLst>
                          <a:ext uri="{FF2B5EF4-FFF2-40B4-BE49-F238E27FC236}">
                            <a16:creationId xmlns:a16="http://schemas.microsoft.com/office/drawing/2014/main" id="{30390065-0272-7F4D-9E7B-E78030490B26}"/>
                          </a:ext>
                        </a:extLst>
                      </p:cNvPr>
                      <p:cNvSpPr/>
                      <p:nvPr/>
                    </p:nvSpPr>
                    <p:spPr>
                      <a:xfrm>
                        <a:off x="582168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966" name="Group 1965">
                  <a:extLst>
                    <a:ext uri="{FF2B5EF4-FFF2-40B4-BE49-F238E27FC236}">
                      <a16:creationId xmlns:a16="http://schemas.microsoft.com/office/drawing/2014/main" id="{3BC4F85D-A124-894B-AC4C-29D162ADE3F2}"/>
                    </a:ext>
                  </a:extLst>
                </p:cNvPr>
                <p:cNvGrpSpPr/>
                <p:nvPr/>
              </p:nvGrpSpPr>
              <p:grpSpPr>
                <a:xfrm>
                  <a:off x="5577840" y="3559001"/>
                  <a:ext cx="914400" cy="94129"/>
                  <a:chOff x="5669280" y="3650876"/>
                  <a:chExt cx="914400" cy="94129"/>
                </a:xfrm>
              </p:grpSpPr>
              <p:sp>
                <p:nvSpPr>
                  <p:cNvPr id="2015" name="Rectangle 2014">
                    <a:extLst>
                      <a:ext uri="{FF2B5EF4-FFF2-40B4-BE49-F238E27FC236}">
                        <a16:creationId xmlns:a16="http://schemas.microsoft.com/office/drawing/2014/main" id="{CAA6C236-F3FD-A94F-87A0-0A5A01BDA801}"/>
                      </a:ext>
                    </a:extLst>
                  </p:cNvPr>
                  <p:cNvSpPr/>
                  <p:nvPr/>
                </p:nvSpPr>
                <p:spPr>
                  <a:xfrm>
                    <a:off x="5943600" y="3650876"/>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6" name="Rectangle 2015">
                    <a:extLst>
                      <a:ext uri="{FF2B5EF4-FFF2-40B4-BE49-F238E27FC236}">
                        <a16:creationId xmlns:a16="http://schemas.microsoft.com/office/drawing/2014/main" id="{222D12DA-082B-C940-88E7-869C7B183661}"/>
                      </a:ext>
                    </a:extLst>
                  </p:cNvPr>
                  <p:cNvSpPr/>
                  <p:nvPr/>
                </p:nvSpPr>
                <p:spPr>
                  <a:xfrm>
                    <a:off x="5852160" y="3650876"/>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7" name="Rectangle 2016">
                    <a:extLst>
                      <a:ext uri="{FF2B5EF4-FFF2-40B4-BE49-F238E27FC236}">
                        <a16:creationId xmlns:a16="http://schemas.microsoft.com/office/drawing/2014/main" id="{9894A94B-CDE8-6648-92D6-F359DE4E513D}"/>
                      </a:ext>
                    </a:extLst>
                  </p:cNvPr>
                  <p:cNvSpPr/>
                  <p:nvPr/>
                </p:nvSpPr>
                <p:spPr>
                  <a:xfrm>
                    <a:off x="5760720" y="3650876"/>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8" name="Rectangle 2017">
                    <a:extLst>
                      <a:ext uri="{FF2B5EF4-FFF2-40B4-BE49-F238E27FC236}">
                        <a16:creationId xmlns:a16="http://schemas.microsoft.com/office/drawing/2014/main" id="{8577E1F1-6C43-DB42-B332-1936D87E5808}"/>
                      </a:ext>
                    </a:extLst>
                  </p:cNvPr>
                  <p:cNvSpPr/>
                  <p:nvPr/>
                </p:nvSpPr>
                <p:spPr>
                  <a:xfrm>
                    <a:off x="5669280" y="3650876"/>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9" name="Group 2018">
                    <a:extLst>
                      <a:ext uri="{FF2B5EF4-FFF2-40B4-BE49-F238E27FC236}">
                        <a16:creationId xmlns:a16="http://schemas.microsoft.com/office/drawing/2014/main" id="{77E34149-0983-C143-9A3E-8AD42FE032B0}"/>
                      </a:ext>
                    </a:extLst>
                  </p:cNvPr>
                  <p:cNvGrpSpPr/>
                  <p:nvPr/>
                </p:nvGrpSpPr>
                <p:grpSpPr>
                  <a:xfrm>
                    <a:off x="6035040" y="3650876"/>
                    <a:ext cx="548640" cy="94129"/>
                    <a:chOff x="5638800" y="3803276"/>
                    <a:chExt cx="548640" cy="94129"/>
                  </a:xfrm>
                </p:grpSpPr>
                <p:sp>
                  <p:nvSpPr>
                    <p:cNvPr id="2020" name="Rectangle 2019">
                      <a:extLst>
                        <a:ext uri="{FF2B5EF4-FFF2-40B4-BE49-F238E27FC236}">
                          <a16:creationId xmlns:a16="http://schemas.microsoft.com/office/drawing/2014/main" id="{F6ECA828-3A7D-F146-B0EF-F5FC12465397}"/>
                        </a:ext>
                      </a:extLst>
                    </p:cNvPr>
                    <p:cNvSpPr/>
                    <p:nvPr/>
                  </p:nvSpPr>
                  <p:spPr>
                    <a:xfrm>
                      <a:off x="5638800" y="3803276"/>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1" name="Rectangle 2020">
                      <a:extLst>
                        <a:ext uri="{FF2B5EF4-FFF2-40B4-BE49-F238E27FC236}">
                          <a16:creationId xmlns:a16="http://schemas.microsoft.com/office/drawing/2014/main" id="{06B5072D-C0E5-9C4F-BB8B-310966B04683}"/>
                        </a:ext>
                      </a:extLst>
                    </p:cNvPr>
                    <p:cNvSpPr/>
                    <p:nvPr/>
                  </p:nvSpPr>
                  <p:spPr>
                    <a:xfrm>
                      <a:off x="5730240" y="3803276"/>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2" name="Rectangle 2021">
                      <a:extLst>
                        <a:ext uri="{FF2B5EF4-FFF2-40B4-BE49-F238E27FC236}">
                          <a16:creationId xmlns:a16="http://schemas.microsoft.com/office/drawing/2014/main" id="{6F748DD1-0490-A149-9365-A30287F5C33E}"/>
                        </a:ext>
                      </a:extLst>
                    </p:cNvPr>
                    <p:cNvSpPr/>
                    <p:nvPr/>
                  </p:nvSpPr>
                  <p:spPr>
                    <a:xfrm>
                      <a:off x="6096000" y="3803276"/>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3" name="Rectangle 2022">
                      <a:extLst>
                        <a:ext uri="{FF2B5EF4-FFF2-40B4-BE49-F238E27FC236}">
                          <a16:creationId xmlns:a16="http://schemas.microsoft.com/office/drawing/2014/main" id="{A9172627-3883-5847-8671-39E05F0244DC}"/>
                        </a:ext>
                      </a:extLst>
                    </p:cNvPr>
                    <p:cNvSpPr/>
                    <p:nvPr/>
                  </p:nvSpPr>
                  <p:spPr>
                    <a:xfrm>
                      <a:off x="6004560" y="3803276"/>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4" name="Rectangle 2023">
                      <a:extLst>
                        <a:ext uri="{FF2B5EF4-FFF2-40B4-BE49-F238E27FC236}">
                          <a16:creationId xmlns:a16="http://schemas.microsoft.com/office/drawing/2014/main" id="{26E78E75-FCDF-5B49-8E6C-72F1C5557648}"/>
                        </a:ext>
                      </a:extLst>
                    </p:cNvPr>
                    <p:cNvSpPr/>
                    <p:nvPr/>
                  </p:nvSpPr>
                  <p:spPr>
                    <a:xfrm>
                      <a:off x="5913120" y="3803276"/>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5" name="Rectangle 2024">
                      <a:extLst>
                        <a:ext uri="{FF2B5EF4-FFF2-40B4-BE49-F238E27FC236}">
                          <a16:creationId xmlns:a16="http://schemas.microsoft.com/office/drawing/2014/main" id="{066F3BF7-FB55-274C-A80F-5346E78B17E0}"/>
                        </a:ext>
                      </a:extLst>
                    </p:cNvPr>
                    <p:cNvSpPr/>
                    <p:nvPr/>
                  </p:nvSpPr>
                  <p:spPr>
                    <a:xfrm>
                      <a:off x="5821680" y="3803276"/>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967" name="Group 1966">
                  <a:extLst>
                    <a:ext uri="{FF2B5EF4-FFF2-40B4-BE49-F238E27FC236}">
                      <a16:creationId xmlns:a16="http://schemas.microsoft.com/office/drawing/2014/main" id="{FB0D4301-7FEA-A946-AAC9-DA61F679D0C0}"/>
                    </a:ext>
                  </a:extLst>
                </p:cNvPr>
                <p:cNvGrpSpPr/>
                <p:nvPr/>
              </p:nvGrpSpPr>
              <p:grpSpPr>
                <a:xfrm>
                  <a:off x="5577840" y="4207110"/>
                  <a:ext cx="914400" cy="94129"/>
                  <a:chOff x="5669280" y="3657600"/>
                  <a:chExt cx="914400" cy="94129"/>
                </a:xfrm>
              </p:grpSpPr>
              <p:sp>
                <p:nvSpPr>
                  <p:cNvPr id="2004" name="Rectangle 2003">
                    <a:extLst>
                      <a:ext uri="{FF2B5EF4-FFF2-40B4-BE49-F238E27FC236}">
                        <a16:creationId xmlns:a16="http://schemas.microsoft.com/office/drawing/2014/main" id="{C167A5DE-2094-C541-BCB7-FB02053E0A80}"/>
                      </a:ext>
                    </a:extLst>
                  </p:cNvPr>
                  <p:cNvSpPr/>
                  <p:nvPr/>
                </p:nvSpPr>
                <p:spPr>
                  <a:xfrm>
                    <a:off x="59436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5" name="Rectangle 2004">
                    <a:extLst>
                      <a:ext uri="{FF2B5EF4-FFF2-40B4-BE49-F238E27FC236}">
                        <a16:creationId xmlns:a16="http://schemas.microsoft.com/office/drawing/2014/main" id="{AA8CCE36-FD73-FC4A-B861-6BEAF84B3A00}"/>
                      </a:ext>
                    </a:extLst>
                  </p:cNvPr>
                  <p:cNvSpPr/>
                  <p:nvPr/>
                </p:nvSpPr>
                <p:spPr>
                  <a:xfrm>
                    <a:off x="585216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6" name="Rectangle 2005">
                    <a:extLst>
                      <a:ext uri="{FF2B5EF4-FFF2-40B4-BE49-F238E27FC236}">
                        <a16:creationId xmlns:a16="http://schemas.microsoft.com/office/drawing/2014/main" id="{EA08F7A0-005E-7B4C-90FE-0A453FA0DDAC}"/>
                      </a:ext>
                    </a:extLst>
                  </p:cNvPr>
                  <p:cNvSpPr/>
                  <p:nvPr/>
                </p:nvSpPr>
                <p:spPr>
                  <a:xfrm>
                    <a:off x="576072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7" name="Rectangle 2006">
                    <a:extLst>
                      <a:ext uri="{FF2B5EF4-FFF2-40B4-BE49-F238E27FC236}">
                        <a16:creationId xmlns:a16="http://schemas.microsoft.com/office/drawing/2014/main" id="{4B0A25B7-54AC-1C40-954F-214DCB03EAC3}"/>
                      </a:ext>
                    </a:extLst>
                  </p:cNvPr>
                  <p:cNvSpPr/>
                  <p:nvPr/>
                </p:nvSpPr>
                <p:spPr>
                  <a:xfrm>
                    <a:off x="566928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08" name="Group 2007">
                    <a:extLst>
                      <a:ext uri="{FF2B5EF4-FFF2-40B4-BE49-F238E27FC236}">
                        <a16:creationId xmlns:a16="http://schemas.microsoft.com/office/drawing/2014/main" id="{D396BC68-9A35-1F46-94AA-CFD96E9C432D}"/>
                      </a:ext>
                    </a:extLst>
                  </p:cNvPr>
                  <p:cNvGrpSpPr/>
                  <p:nvPr/>
                </p:nvGrpSpPr>
                <p:grpSpPr>
                  <a:xfrm>
                    <a:off x="6035040" y="3657600"/>
                    <a:ext cx="548640" cy="94129"/>
                    <a:chOff x="5638800" y="3810000"/>
                    <a:chExt cx="548640" cy="94129"/>
                  </a:xfrm>
                </p:grpSpPr>
                <p:sp>
                  <p:nvSpPr>
                    <p:cNvPr id="2009" name="Rectangle 2008">
                      <a:extLst>
                        <a:ext uri="{FF2B5EF4-FFF2-40B4-BE49-F238E27FC236}">
                          <a16:creationId xmlns:a16="http://schemas.microsoft.com/office/drawing/2014/main" id="{38213721-A872-4E4A-9980-011A0B32CBA6}"/>
                        </a:ext>
                      </a:extLst>
                    </p:cNvPr>
                    <p:cNvSpPr/>
                    <p:nvPr/>
                  </p:nvSpPr>
                  <p:spPr>
                    <a:xfrm>
                      <a:off x="56388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0" name="Rectangle 2009">
                      <a:extLst>
                        <a:ext uri="{FF2B5EF4-FFF2-40B4-BE49-F238E27FC236}">
                          <a16:creationId xmlns:a16="http://schemas.microsoft.com/office/drawing/2014/main" id="{2341F207-516C-504A-9120-30601211CD1F}"/>
                        </a:ext>
                      </a:extLst>
                    </p:cNvPr>
                    <p:cNvSpPr/>
                    <p:nvPr/>
                  </p:nvSpPr>
                  <p:spPr>
                    <a:xfrm>
                      <a:off x="5730240" y="3810000"/>
                      <a:ext cx="91440" cy="94129"/>
                    </a:xfrm>
                    <a:prstGeom prst="rect">
                      <a:avLst/>
                    </a:prstGeom>
                    <a:solidFill>
                      <a:srgbClr val="EE795B"/>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1" name="Rectangle 2010">
                      <a:extLst>
                        <a:ext uri="{FF2B5EF4-FFF2-40B4-BE49-F238E27FC236}">
                          <a16:creationId xmlns:a16="http://schemas.microsoft.com/office/drawing/2014/main" id="{193E19D8-E434-CE45-AE86-D84270509D6F}"/>
                        </a:ext>
                      </a:extLst>
                    </p:cNvPr>
                    <p:cNvSpPr/>
                    <p:nvPr/>
                  </p:nvSpPr>
                  <p:spPr>
                    <a:xfrm>
                      <a:off x="60960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2" name="Rectangle 2011">
                      <a:extLst>
                        <a:ext uri="{FF2B5EF4-FFF2-40B4-BE49-F238E27FC236}">
                          <a16:creationId xmlns:a16="http://schemas.microsoft.com/office/drawing/2014/main" id="{5599C730-4954-DD46-A614-18DD8E9E4CD3}"/>
                        </a:ext>
                      </a:extLst>
                    </p:cNvPr>
                    <p:cNvSpPr/>
                    <p:nvPr/>
                  </p:nvSpPr>
                  <p:spPr>
                    <a:xfrm>
                      <a:off x="600456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3" name="Rectangle 2012">
                      <a:extLst>
                        <a:ext uri="{FF2B5EF4-FFF2-40B4-BE49-F238E27FC236}">
                          <a16:creationId xmlns:a16="http://schemas.microsoft.com/office/drawing/2014/main" id="{417DA6D5-1C2A-5F49-AB22-3D24A0340C1C}"/>
                        </a:ext>
                      </a:extLst>
                    </p:cNvPr>
                    <p:cNvSpPr/>
                    <p:nvPr/>
                  </p:nvSpPr>
                  <p:spPr>
                    <a:xfrm>
                      <a:off x="591312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4" name="Rectangle 2013">
                      <a:extLst>
                        <a:ext uri="{FF2B5EF4-FFF2-40B4-BE49-F238E27FC236}">
                          <a16:creationId xmlns:a16="http://schemas.microsoft.com/office/drawing/2014/main" id="{83147A82-63C1-B945-812E-39E92D9C93AB}"/>
                        </a:ext>
                      </a:extLst>
                    </p:cNvPr>
                    <p:cNvSpPr/>
                    <p:nvPr/>
                  </p:nvSpPr>
                  <p:spPr>
                    <a:xfrm>
                      <a:off x="582168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968" name="Group 1967">
                  <a:extLst>
                    <a:ext uri="{FF2B5EF4-FFF2-40B4-BE49-F238E27FC236}">
                      <a16:creationId xmlns:a16="http://schemas.microsoft.com/office/drawing/2014/main" id="{2DC69F53-4C51-F14E-A978-B15D48D0C067}"/>
                    </a:ext>
                  </a:extLst>
                </p:cNvPr>
                <p:cNvGrpSpPr/>
                <p:nvPr/>
              </p:nvGrpSpPr>
              <p:grpSpPr>
                <a:xfrm>
                  <a:off x="5669280" y="3470469"/>
                  <a:ext cx="731520" cy="94129"/>
                  <a:chOff x="5852160" y="3657600"/>
                  <a:chExt cx="731520" cy="94129"/>
                </a:xfrm>
              </p:grpSpPr>
              <p:sp>
                <p:nvSpPr>
                  <p:cNvPr id="1995" name="Rectangle 1994">
                    <a:extLst>
                      <a:ext uri="{FF2B5EF4-FFF2-40B4-BE49-F238E27FC236}">
                        <a16:creationId xmlns:a16="http://schemas.microsoft.com/office/drawing/2014/main" id="{42712725-D5BE-F64E-8281-2241FEDBB443}"/>
                      </a:ext>
                    </a:extLst>
                  </p:cNvPr>
                  <p:cNvSpPr/>
                  <p:nvPr/>
                </p:nvSpPr>
                <p:spPr>
                  <a:xfrm>
                    <a:off x="59436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6" name="Rectangle 1995">
                    <a:extLst>
                      <a:ext uri="{FF2B5EF4-FFF2-40B4-BE49-F238E27FC236}">
                        <a16:creationId xmlns:a16="http://schemas.microsoft.com/office/drawing/2014/main" id="{2A95DEAE-0553-5242-A98C-8BB07882A881}"/>
                      </a:ext>
                    </a:extLst>
                  </p:cNvPr>
                  <p:cNvSpPr/>
                  <p:nvPr/>
                </p:nvSpPr>
                <p:spPr>
                  <a:xfrm>
                    <a:off x="585216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97" name="Group 1996">
                    <a:extLst>
                      <a:ext uri="{FF2B5EF4-FFF2-40B4-BE49-F238E27FC236}">
                        <a16:creationId xmlns:a16="http://schemas.microsoft.com/office/drawing/2014/main" id="{82699CDA-DB95-284E-900D-96423D26F515}"/>
                      </a:ext>
                    </a:extLst>
                  </p:cNvPr>
                  <p:cNvGrpSpPr/>
                  <p:nvPr/>
                </p:nvGrpSpPr>
                <p:grpSpPr>
                  <a:xfrm>
                    <a:off x="6035040" y="3657600"/>
                    <a:ext cx="548640" cy="94129"/>
                    <a:chOff x="5638800" y="3810000"/>
                    <a:chExt cx="548640" cy="94129"/>
                  </a:xfrm>
                </p:grpSpPr>
                <p:sp>
                  <p:nvSpPr>
                    <p:cNvPr id="1998" name="Rectangle 1997">
                      <a:extLst>
                        <a:ext uri="{FF2B5EF4-FFF2-40B4-BE49-F238E27FC236}">
                          <a16:creationId xmlns:a16="http://schemas.microsoft.com/office/drawing/2014/main" id="{D86F1D57-7B19-7948-B89B-070E6BCA097E}"/>
                        </a:ext>
                      </a:extLst>
                    </p:cNvPr>
                    <p:cNvSpPr/>
                    <p:nvPr/>
                  </p:nvSpPr>
                  <p:spPr>
                    <a:xfrm>
                      <a:off x="56388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9" name="Rectangle 1998">
                      <a:extLst>
                        <a:ext uri="{FF2B5EF4-FFF2-40B4-BE49-F238E27FC236}">
                          <a16:creationId xmlns:a16="http://schemas.microsoft.com/office/drawing/2014/main" id="{0C12762C-137E-FF48-919E-05C71605EA83}"/>
                        </a:ext>
                      </a:extLst>
                    </p:cNvPr>
                    <p:cNvSpPr/>
                    <p:nvPr/>
                  </p:nvSpPr>
                  <p:spPr>
                    <a:xfrm>
                      <a:off x="573024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0" name="Rectangle 1999">
                      <a:extLst>
                        <a:ext uri="{FF2B5EF4-FFF2-40B4-BE49-F238E27FC236}">
                          <a16:creationId xmlns:a16="http://schemas.microsoft.com/office/drawing/2014/main" id="{03AF3AA3-1022-E746-97E9-EBFB2AE2BA07}"/>
                        </a:ext>
                      </a:extLst>
                    </p:cNvPr>
                    <p:cNvSpPr/>
                    <p:nvPr/>
                  </p:nvSpPr>
                  <p:spPr>
                    <a:xfrm>
                      <a:off x="60960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1" name="Rectangle 2000">
                      <a:extLst>
                        <a:ext uri="{FF2B5EF4-FFF2-40B4-BE49-F238E27FC236}">
                          <a16:creationId xmlns:a16="http://schemas.microsoft.com/office/drawing/2014/main" id="{C09C519E-1ED5-0145-AC13-60B9B68C1920}"/>
                        </a:ext>
                      </a:extLst>
                    </p:cNvPr>
                    <p:cNvSpPr/>
                    <p:nvPr/>
                  </p:nvSpPr>
                  <p:spPr>
                    <a:xfrm>
                      <a:off x="600456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2" name="Rectangle 2001">
                      <a:extLst>
                        <a:ext uri="{FF2B5EF4-FFF2-40B4-BE49-F238E27FC236}">
                          <a16:creationId xmlns:a16="http://schemas.microsoft.com/office/drawing/2014/main" id="{EAF45351-BE20-F04B-9441-B1DBE46747DE}"/>
                        </a:ext>
                      </a:extLst>
                    </p:cNvPr>
                    <p:cNvSpPr/>
                    <p:nvPr/>
                  </p:nvSpPr>
                  <p:spPr>
                    <a:xfrm>
                      <a:off x="591312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3" name="Rectangle 2002">
                      <a:extLst>
                        <a:ext uri="{FF2B5EF4-FFF2-40B4-BE49-F238E27FC236}">
                          <a16:creationId xmlns:a16="http://schemas.microsoft.com/office/drawing/2014/main" id="{49026C82-53ED-0A42-A525-BB07486E7607}"/>
                        </a:ext>
                      </a:extLst>
                    </p:cNvPr>
                    <p:cNvSpPr/>
                    <p:nvPr/>
                  </p:nvSpPr>
                  <p:spPr>
                    <a:xfrm>
                      <a:off x="582168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969" name="Group 1968">
                  <a:extLst>
                    <a:ext uri="{FF2B5EF4-FFF2-40B4-BE49-F238E27FC236}">
                      <a16:creationId xmlns:a16="http://schemas.microsoft.com/office/drawing/2014/main" id="{FD8FD6F2-6E40-3F41-B1F0-F56BDD75409F}"/>
                    </a:ext>
                  </a:extLst>
                </p:cNvPr>
                <p:cNvGrpSpPr/>
                <p:nvPr/>
              </p:nvGrpSpPr>
              <p:grpSpPr>
                <a:xfrm>
                  <a:off x="5669280" y="4301137"/>
                  <a:ext cx="731520" cy="94129"/>
                  <a:chOff x="5852160" y="3657600"/>
                  <a:chExt cx="731520" cy="94129"/>
                </a:xfrm>
              </p:grpSpPr>
              <p:sp>
                <p:nvSpPr>
                  <p:cNvPr id="1986" name="Rectangle 1985">
                    <a:extLst>
                      <a:ext uri="{FF2B5EF4-FFF2-40B4-BE49-F238E27FC236}">
                        <a16:creationId xmlns:a16="http://schemas.microsoft.com/office/drawing/2014/main" id="{EFD29C5A-A249-334B-914F-8430C6BADD24}"/>
                      </a:ext>
                    </a:extLst>
                  </p:cNvPr>
                  <p:cNvSpPr/>
                  <p:nvPr/>
                </p:nvSpPr>
                <p:spPr>
                  <a:xfrm>
                    <a:off x="59436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7" name="Rectangle 1986">
                    <a:extLst>
                      <a:ext uri="{FF2B5EF4-FFF2-40B4-BE49-F238E27FC236}">
                        <a16:creationId xmlns:a16="http://schemas.microsoft.com/office/drawing/2014/main" id="{C7888289-E92A-BE4B-A332-96AC885167F4}"/>
                      </a:ext>
                    </a:extLst>
                  </p:cNvPr>
                  <p:cNvSpPr/>
                  <p:nvPr/>
                </p:nvSpPr>
                <p:spPr>
                  <a:xfrm>
                    <a:off x="585216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88" name="Group 1987">
                    <a:extLst>
                      <a:ext uri="{FF2B5EF4-FFF2-40B4-BE49-F238E27FC236}">
                        <a16:creationId xmlns:a16="http://schemas.microsoft.com/office/drawing/2014/main" id="{E400E75D-7950-9448-B751-597B15F1966C}"/>
                      </a:ext>
                    </a:extLst>
                  </p:cNvPr>
                  <p:cNvGrpSpPr/>
                  <p:nvPr/>
                </p:nvGrpSpPr>
                <p:grpSpPr>
                  <a:xfrm>
                    <a:off x="6035040" y="3657600"/>
                    <a:ext cx="548640" cy="94129"/>
                    <a:chOff x="5638800" y="3810000"/>
                    <a:chExt cx="548640" cy="94129"/>
                  </a:xfrm>
                </p:grpSpPr>
                <p:sp>
                  <p:nvSpPr>
                    <p:cNvPr id="1989" name="Rectangle 1988">
                      <a:extLst>
                        <a:ext uri="{FF2B5EF4-FFF2-40B4-BE49-F238E27FC236}">
                          <a16:creationId xmlns:a16="http://schemas.microsoft.com/office/drawing/2014/main" id="{36B65765-9D64-124F-BFDE-229FACBDC5B0}"/>
                        </a:ext>
                      </a:extLst>
                    </p:cNvPr>
                    <p:cNvSpPr/>
                    <p:nvPr/>
                  </p:nvSpPr>
                  <p:spPr>
                    <a:xfrm>
                      <a:off x="56388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0" name="Rectangle 1989">
                      <a:extLst>
                        <a:ext uri="{FF2B5EF4-FFF2-40B4-BE49-F238E27FC236}">
                          <a16:creationId xmlns:a16="http://schemas.microsoft.com/office/drawing/2014/main" id="{0AD9491A-55DC-5D4C-933C-D6B013091FD0}"/>
                        </a:ext>
                      </a:extLst>
                    </p:cNvPr>
                    <p:cNvSpPr/>
                    <p:nvPr/>
                  </p:nvSpPr>
                  <p:spPr>
                    <a:xfrm>
                      <a:off x="573024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1" name="Rectangle 1990">
                      <a:extLst>
                        <a:ext uri="{FF2B5EF4-FFF2-40B4-BE49-F238E27FC236}">
                          <a16:creationId xmlns:a16="http://schemas.microsoft.com/office/drawing/2014/main" id="{35209B3A-1B7F-1848-8A3B-81B1D31994FF}"/>
                        </a:ext>
                      </a:extLst>
                    </p:cNvPr>
                    <p:cNvSpPr/>
                    <p:nvPr/>
                  </p:nvSpPr>
                  <p:spPr>
                    <a:xfrm>
                      <a:off x="60960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2" name="Rectangle 1991">
                      <a:extLst>
                        <a:ext uri="{FF2B5EF4-FFF2-40B4-BE49-F238E27FC236}">
                          <a16:creationId xmlns:a16="http://schemas.microsoft.com/office/drawing/2014/main" id="{31FDC4B1-FE6C-804C-876F-7FB71D28A8B0}"/>
                        </a:ext>
                      </a:extLst>
                    </p:cNvPr>
                    <p:cNvSpPr/>
                    <p:nvPr/>
                  </p:nvSpPr>
                  <p:spPr>
                    <a:xfrm>
                      <a:off x="600456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3" name="Rectangle 1992">
                      <a:extLst>
                        <a:ext uri="{FF2B5EF4-FFF2-40B4-BE49-F238E27FC236}">
                          <a16:creationId xmlns:a16="http://schemas.microsoft.com/office/drawing/2014/main" id="{A1744A14-D370-BA41-8650-C46CC5E4BA97}"/>
                        </a:ext>
                      </a:extLst>
                    </p:cNvPr>
                    <p:cNvSpPr/>
                    <p:nvPr/>
                  </p:nvSpPr>
                  <p:spPr>
                    <a:xfrm>
                      <a:off x="591312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4" name="Rectangle 1993">
                      <a:extLst>
                        <a:ext uri="{FF2B5EF4-FFF2-40B4-BE49-F238E27FC236}">
                          <a16:creationId xmlns:a16="http://schemas.microsoft.com/office/drawing/2014/main" id="{F2AD8B45-EF53-6D41-952E-8A0AEAE03F0F}"/>
                        </a:ext>
                      </a:extLst>
                    </p:cNvPr>
                    <p:cNvSpPr/>
                    <p:nvPr/>
                  </p:nvSpPr>
                  <p:spPr>
                    <a:xfrm>
                      <a:off x="5821680" y="3810000"/>
                      <a:ext cx="91440" cy="94129"/>
                    </a:xfrm>
                    <a:prstGeom prst="rect">
                      <a:avLst/>
                    </a:prstGeom>
                    <a:solidFill>
                      <a:srgbClr val="EE795B"/>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970" name="Group 1969">
                  <a:extLst>
                    <a:ext uri="{FF2B5EF4-FFF2-40B4-BE49-F238E27FC236}">
                      <a16:creationId xmlns:a16="http://schemas.microsoft.com/office/drawing/2014/main" id="{0211BCD5-18F7-DA44-8874-3191CE1FBAF7}"/>
                    </a:ext>
                  </a:extLst>
                </p:cNvPr>
                <p:cNvGrpSpPr/>
                <p:nvPr/>
              </p:nvGrpSpPr>
              <p:grpSpPr>
                <a:xfrm>
                  <a:off x="5760720" y="3375213"/>
                  <a:ext cx="548640" cy="94129"/>
                  <a:chOff x="5852160" y="3657600"/>
                  <a:chExt cx="548640" cy="94129"/>
                </a:xfrm>
              </p:grpSpPr>
              <p:sp>
                <p:nvSpPr>
                  <p:cNvPr id="1979" name="Rectangle 1978">
                    <a:extLst>
                      <a:ext uri="{FF2B5EF4-FFF2-40B4-BE49-F238E27FC236}">
                        <a16:creationId xmlns:a16="http://schemas.microsoft.com/office/drawing/2014/main" id="{BFD0FEFF-A954-0F4A-AAC7-33AD187C4933}"/>
                      </a:ext>
                    </a:extLst>
                  </p:cNvPr>
                  <p:cNvSpPr/>
                  <p:nvPr/>
                </p:nvSpPr>
                <p:spPr>
                  <a:xfrm>
                    <a:off x="59436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0" name="Rectangle 1979">
                    <a:extLst>
                      <a:ext uri="{FF2B5EF4-FFF2-40B4-BE49-F238E27FC236}">
                        <a16:creationId xmlns:a16="http://schemas.microsoft.com/office/drawing/2014/main" id="{5131FF50-F3AA-8C43-A09B-171B23AAE7B2}"/>
                      </a:ext>
                    </a:extLst>
                  </p:cNvPr>
                  <p:cNvSpPr/>
                  <p:nvPr/>
                </p:nvSpPr>
                <p:spPr>
                  <a:xfrm>
                    <a:off x="585216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81" name="Group 1980">
                    <a:extLst>
                      <a:ext uri="{FF2B5EF4-FFF2-40B4-BE49-F238E27FC236}">
                        <a16:creationId xmlns:a16="http://schemas.microsoft.com/office/drawing/2014/main" id="{204F93A6-2D6C-A344-A9D3-3E60CDA806DB}"/>
                      </a:ext>
                    </a:extLst>
                  </p:cNvPr>
                  <p:cNvGrpSpPr/>
                  <p:nvPr/>
                </p:nvGrpSpPr>
                <p:grpSpPr>
                  <a:xfrm>
                    <a:off x="6035040" y="3657600"/>
                    <a:ext cx="365760" cy="94129"/>
                    <a:chOff x="5638800" y="3810000"/>
                    <a:chExt cx="365760" cy="94129"/>
                  </a:xfrm>
                </p:grpSpPr>
                <p:sp>
                  <p:nvSpPr>
                    <p:cNvPr id="1982" name="Rectangle 1981">
                      <a:extLst>
                        <a:ext uri="{FF2B5EF4-FFF2-40B4-BE49-F238E27FC236}">
                          <a16:creationId xmlns:a16="http://schemas.microsoft.com/office/drawing/2014/main" id="{03F7F016-C40B-6C41-97E4-067946226580}"/>
                        </a:ext>
                      </a:extLst>
                    </p:cNvPr>
                    <p:cNvSpPr/>
                    <p:nvPr/>
                  </p:nvSpPr>
                  <p:spPr>
                    <a:xfrm>
                      <a:off x="56388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3" name="Rectangle 1982">
                      <a:extLst>
                        <a:ext uri="{FF2B5EF4-FFF2-40B4-BE49-F238E27FC236}">
                          <a16:creationId xmlns:a16="http://schemas.microsoft.com/office/drawing/2014/main" id="{63C11A50-FF2C-CD4F-ABB5-725E625D3739}"/>
                        </a:ext>
                      </a:extLst>
                    </p:cNvPr>
                    <p:cNvSpPr/>
                    <p:nvPr/>
                  </p:nvSpPr>
                  <p:spPr>
                    <a:xfrm>
                      <a:off x="573024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4" name="Rectangle 1983">
                      <a:extLst>
                        <a:ext uri="{FF2B5EF4-FFF2-40B4-BE49-F238E27FC236}">
                          <a16:creationId xmlns:a16="http://schemas.microsoft.com/office/drawing/2014/main" id="{E702C2EB-F737-FD46-AFF4-A6F4BAC8C446}"/>
                        </a:ext>
                      </a:extLst>
                    </p:cNvPr>
                    <p:cNvSpPr/>
                    <p:nvPr/>
                  </p:nvSpPr>
                  <p:spPr>
                    <a:xfrm>
                      <a:off x="591312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5" name="Rectangle 1984">
                      <a:extLst>
                        <a:ext uri="{FF2B5EF4-FFF2-40B4-BE49-F238E27FC236}">
                          <a16:creationId xmlns:a16="http://schemas.microsoft.com/office/drawing/2014/main" id="{39B87325-125B-4E4B-872A-DD8CCDD1C559}"/>
                        </a:ext>
                      </a:extLst>
                    </p:cNvPr>
                    <p:cNvSpPr/>
                    <p:nvPr/>
                  </p:nvSpPr>
                  <p:spPr>
                    <a:xfrm>
                      <a:off x="582168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971" name="Group 1970">
                  <a:extLst>
                    <a:ext uri="{FF2B5EF4-FFF2-40B4-BE49-F238E27FC236}">
                      <a16:creationId xmlns:a16="http://schemas.microsoft.com/office/drawing/2014/main" id="{9611E18D-89F4-5047-9BC9-FD19DB5061D0}"/>
                    </a:ext>
                  </a:extLst>
                </p:cNvPr>
                <p:cNvGrpSpPr/>
                <p:nvPr/>
              </p:nvGrpSpPr>
              <p:grpSpPr>
                <a:xfrm>
                  <a:off x="5760720" y="4395844"/>
                  <a:ext cx="548640" cy="94129"/>
                  <a:chOff x="5852160" y="3657600"/>
                  <a:chExt cx="548640" cy="94129"/>
                </a:xfrm>
              </p:grpSpPr>
              <p:sp>
                <p:nvSpPr>
                  <p:cNvPr id="1972" name="Rectangle 1971">
                    <a:extLst>
                      <a:ext uri="{FF2B5EF4-FFF2-40B4-BE49-F238E27FC236}">
                        <a16:creationId xmlns:a16="http://schemas.microsoft.com/office/drawing/2014/main" id="{E936E5EB-4E43-FB46-A172-B8A67C801858}"/>
                      </a:ext>
                    </a:extLst>
                  </p:cNvPr>
                  <p:cNvSpPr/>
                  <p:nvPr/>
                </p:nvSpPr>
                <p:spPr>
                  <a:xfrm>
                    <a:off x="594360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3" name="Rectangle 1972">
                    <a:extLst>
                      <a:ext uri="{FF2B5EF4-FFF2-40B4-BE49-F238E27FC236}">
                        <a16:creationId xmlns:a16="http://schemas.microsoft.com/office/drawing/2014/main" id="{8DD6AF65-1FB4-2947-9A4B-D90AD8F3A8F3}"/>
                      </a:ext>
                    </a:extLst>
                  </p:cNvPr>
                  <p:cNvSpPr/>
                  <p:nvPr/>
                </p:nvSpPr>
                <p:spPr>
                  <a:xfrm>
                    <a:off x="5852160" y="36576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74" name="Group 1973">
                    <a:extLst>
                      <a:ext uri="{FF2B5EF4-FFF2-40B4-BE49-F238E27FC236}">
                        <a16:creationId xmlns:a16="http://schemas.microsoft.com/office/drawing/2014/main" id="{43A4FCE8-46EC-F94F-A50C-B1F563EB0AF2}"/>
                      </a:ext>
                    </a:extLst>
                  </p:cNvPr>
                  <p:cNvGrpSpPr/>
                  <p:nvPr/>
                </p:nvGrpSpPr>
                <p:grpSpPr>
                  <a:xfrm>
                    <a:off x="6035040" y="3657600"/>
                    <a:ext cx="365760" cy="94129"/>
                    <a:chOff x="5638800" y="3810000"/>
                    <a:chExt cx="365760" cy="94129"/>
                  </a:xfrm>
                </p:grpSpPr>
                <p:sp>
                  <p:nvSpPr>
                    <p:cNvPr id="1975" name="Rectangle 1974">
                      <a:extLst>
                        <a:ext uri="{FF2B5EF4-FFF2-40B4-BE49-F238E27FC236}">
                          <a16:creationId xmlns:a16="http://schemas.microsoft.com/office/drawing/2014/main" id="{E14955B5-6A60-FC4D-86CD-E94535DE1C45}"/>
                        </a:ext>
                      </a:extLst>
                    </p:cNvPr>
                    <p:cNvSpPr/>
                    <p:nvPr/>
                  </p:nvSpPr>
                  <p:spPr>
                    <a:xfrm>
                      <a:off x="563880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6" name="Rectangle 1975">
                      <a:extLst>
                        <a:ext uri="{FF2B5EF4-FFF2-40B4-BE49-F238E27FC236}">
                          <a16:creationId xmlns:a16="http://schemas.microsoft.com/office/drawing/2014/main" id="{90B6F5F4-F0C5-3F48-8483-8E8865E06F74}"/>
                        </a:ext>
                      </a:extLst>
                    </p:cNvPr>
                    <p:cNvSpPr/>
                    <p:nvPr/>
                  </p:nvSpPr>
                  <p:spPr>
                    <a:xfrm>
                      <a:off x="573024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7" name="Rectangle 1976">
                      <a:extLst>
                        <a:ext uri="{FF2B5EF4-FFF2-40B4-BE49-F238E27FC236}">
                          <a16:creationId xmlns:a16="http://schemas.microsoft.com/office/drawing/2014/main" id="{90D181CA-E92C-A247-80A0-9AAD52CE026F}"/>
                        </a:ext>
                      </a:extLst>
                    </p:cNvPr>
                    <p:cNvSpPr/>
                    <p:nvPr/>
                  </p:nvSpPr>
                  <p:spPr>
                    <a:xfrm>
                      <a:off x="591312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8" name="Rectangle 1977">
                      <a:extLst>
                        <a:ext uri="{FF2B5EF4-FFF2-40B4-BE49-F238E27FC236}">
                          <a16:creationId xmlns:a16="http://schemas.microsoft.com/office/drawing/2014/main" id="{ECCA37AB-4D58-4247-B8C4-36E3B5AF861E}"/>
                        </a:ext>
                      </a:extLst>
                    </p:cNvPr>
                    <p:cNvSpPr/>
                    <p:nvPr/>
                  </p:nvSpPr>
                  <p:spPr>
                    <a:xfrm>
                      <a:off x="5821680" y="3810000"/>
                      <a:ext cx="91440" cy="94129"/>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sp>
        <p:nvSpPr>
          <p:cNvPr id="487" name="Google Shape;727;p47">
            <a:extLst>
              <a:ext uri="{FF2B5EF4-FFF2-40B4-BE49-F238E27FC236}">
                <a16:creationId xmlns:a16="http://schemas.microsoft.com/office/drawing/2014/main" id="{A3B063ED-AE81-B94F-BB23-4A6B61CA4802}"/>
              </a:ext>
            </a:extLst>
          </p:cNvPr>
          <p:cNvSpPr txBox="1"/>
          <p:nvPr/>
        </p:nvSpPr>
        <p:spPr>
          <a:xfrm>
            <a:off x="2376511" y="1807710"/>
            <a:ext cx="1259550" cy="31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rgbClr val="3397A7"/>
                </a:solidFill>
              </a:rPr>
              <a:t>Defective</a:t>
            </a:r>
            <a:br>
              <a:rPr lang="en-US" sz="1200" dirty="0">
                <a:solidFill>
                  <a:srgbClr val="3397A7"/>
                </a:solidFill>
              </a:rPr>
            </a:br>
            <a:r>
              <a:rPr lang="en-US" sz="1200" dirty="0">
                <a:solidFill>
                  <a:srgbClr val="3397A7"/>
                </a:solidFill>
              </a:rPr>
              <a:t>Wafer</a:t>
            </a:r>
            <a:endParaRPr sz="1200" dirty="0">
              <a:solidFill>
                <a:srgbClr val="3397A7"/>
              </a:solidFill>
            </a:endParaRPr>
          </a:p>
        </p:txBody>
      </p:sp>
    </p:spTree>
    <p:extLst>
      <p:ext uri="{BB962C8B-B14F-4D97-AF65-F5344CB8AC3E}">
        <p14:creationId xmlns:p14="http://schemas.microsoft.com/office/powerpoint/2010/main" val="4245350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47"/>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p>
            <a:r>
              <a:rPr lang="en-GB" dirty="0"/>
              <a:t>What does our data </a:t>
            </a:r>
            <a:r>
              <a:rPr lang="en-GB" b="1" dirty="0">
                <a:solidFill>
                  <a:srgbClr val="EE795B"/>
                </a:solidFill>
              </a:rPr>
              <a:t>look </a:t>
            </a:r>
            <a:r>
              <a:rPr lang="en-GB" dirty="0"/>
              <a:t>like?</a:t>
            </a:r>
            <a:endParaRPr b="1" dirty="0">
              <a:solidFill>
                <a:srgbClr val="EE795B"/>
              </a:solidFill>
            </a:endParaRPr>
          </a:p>
        </p:txBody>
      </p:sp>
      <p:sp>
        <p:nvSpPr>
          <p:cNvPr id="700" name="Google Shape;700;p47"/>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defTabSz="914378"/>
            <a:fld id="{00000000-1234-1234-1234-123412341234}" type="slidenum">
              <a:rPr lang="en-GB" kern="0">
                <a:latin typeface="Arial"/>
                <a:cs typeface="Arial"/>
                <a:sym typeface="Arial"/>
              </a:rPr>
              <a:pPr defTabSz="914378"/>
              <a:t>7</a:t>
            </a:fld>
            <a:endParaRPr kern="0">
              <a:latin typeface="Arial"/>
              <a:cs typeface="Arial"/>
              <a:sym typeface="Arial"/>
            </a:endParaRPr>
          </a:p>
        </p:txBody>
      </p:sp>
      <p:sp>
        <p:nvSpPr>
          <p:cNvPr id="10" name="Rounded Rectangle 9">
            <a:extLst>
              <a:ext uri="{FF2B5EF4-FFF2-40B4-BE49-F238E27FC236}">
                <a16:creationId xmlns:a16="http://schemas.microsoft.com/office/drawing/2014/main" id="{56746205-86F7-4D47-ADFD-62E4F4E7C581}"/>
              </a:ext>
            </a:extLst>
          </p:cNvPr>
          <p:cNvSpPr/>
          <p:nvPr/>
        </p:nvSpPr>
        <p:spPr>
          <a:xfrm>
            <a:off x="311700" y="941299"/>
            <a:ext cx="2743200" cy="3119724"/>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7AA9D42B-BAB2-3448-B741-2F613BFE3AE2}"/>
              </a:ext>
            </a:extLst>
          </p:cNvPr>
          <p:cNvSpPr/>
          <p:nvPr/>
        </p:nvSpPr>
        <p:spPr>
          <a:xfrm>
            <a:off x="6089100" y="941299"/>
            <a:ext cx="2743200" cy="3119724"/>
          </a:xfrm>
          <a:prstGeom prst="roundRect">
            <a:avLst/>
          </a:prstGeom>
          <a:noFill/>
          <a:ln>
            <a:solidFill>
              <a:srgbClr val="EE79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FD93570C-9A30-294C-96C1-453ED7D463C2}"/>
              </a:ext>
            </a:extLst>
          </p:cNvPr>
          <p:cNvSpPr/>
          <p:nvPr/>
        </p:nvSpPr>
        <p:spPr>
          <a:xfrm>
            <a:off x="3200400" y="941299"/>
            <a:ext cx="2743200" cy="3119724"/>
          </a:xfrm>
          <a:prstGeom prst="roundRect">
            <a:avLst/>
          </a:prstGeom>
          <a:noFill/>
          <a:ln>
            <a:solidFill>
              <a:srgbClr val="3397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727;p47">
            <a:extLst>
              <a:ext uri="{FF2B5EF4-FFF2-40B4-BE49-F238E27FC236}">
                <a16:creationId xmlns:a16="http://schemas.microsoft.com/office/drawing/2014/main" id="{68ED386E-4E7F-7A48-B2EC-FF8927FFAEA9}"/>
              </a:ext>
            </a:extLst>
          </p:cNvPr>
          <p:cNvSpPr txBox="1"/>
          <p:nvPr/>
        </p:nvSpPr>
        <p:spPr>
          <a:xfrm>
            <a:off x="311700" y="4074470"/>
            <a:ext cx="2743201" cy="742591"/>
          </a:xfrm>
          <a:prstGeom prst="rect">
            <a:avLst/>
          </a:prstGeom>
          <a:noFill/>
          <a:ln>
            <a:noFill/>
          </a:ln>
        </p:spPr>
        <p:txBody>
          <a:bodyPr spcFirstLastPara="1" wrap="square" lIns="91425" tIns="91425" rIns="91425" bIns="91425" anchor="t" anchorCtr="0">
            <a:noAutofit/>
          </a:bodyPr>
          <a:lstStyle/>
          <a:p>
            <a:pPr algn="ctr" defTabSz="914378"/>
            <a:r>
              <a:rPr lang="en-US" b="1" dirty="0">
                <a:solidFill>
                  <a:schemeClr val="bg1">
                    <a:lumMod val="50000"/>
                  </a:schemeClr>
                </a:solidFill>
              </a:rPr>
              <a:t>Doubly Imbalanced</a:t>
            </a:r>
          </a:p>
          <a:p>
            <a:pPr algn="ctr" defTabSz="914378"/>
            <a:r>
              <a:rPr lang="en-US" sz="1200" i="1" dirty="0" err="1">
                <a:solidFill>
                  <a:schemeClr val="bg1">
                    <a:lumMod val="50000"/>
                  </a:schemeClr>
                </a:solidFill>
              </a:rPr>
              <a:t>Undersampling</a:t>
            </a:r>
            <a:r>
              <a:rPr lang="en-US" sz="1200" i="1" dirty="0">
                <a:solidFill>
                  <a:schemeClr val="bg1">
                    <a:lumMod val="50000"/>
                  </a:schemeClr>
                </a:solidFill>
              </a:rPr>
              <a:t>, data augmentation</a:t>
            </a:r>
          </a:p>
        </p:txBody>
      </p:sp>
      <p:sp>
        <p:nvSpPr>
          <p:cNvPr id="19" name="Google Shape;727;p47">
            <a:extLst>
              <a:ext uri="{FF2B5EF4-FFF2-40B4-BE49-F238E27FC236}">
                <a16:creationId xmlns:a16="http://schemas.microsoft.com/office/drawing/2014/main" id="{063185DA-A4C4-F745-8D95-CA6F57452649}"/>
              </a:ext>
            </a:extLst>
          </p:cNvPr>
          <p:cNvSpPr txBox="1"/>
          <p:nvPr/>
        </p:nvSpPr>
        <p:spPr>
          <a:xfrm>
            <a:off x="3200398" y="4074477"/>
            <a:ext cx="2743201" cy="742591"/>
          </a:xfrm>
          <a:prstGeom prst="rect">
            <a:avLst/>
          </a:prstGeom>
          <a:noFill/>
          <a:ln>
            <a:noFill/>
          </a:ln>
        </p:spPr>
        <p:txBody>
          <a:bodyPr spcFirstLastPara="1" wrap="square" lIns="91425" tIns="91425" rIns="91425" bIns="91425" anchor="t" anchorCtr="0">
            <a:noAutofit/>
          </a:bodyPr>
          <a:lstStyle/>
          <a:p>
            <a:pPr algn="ctr" defTabSz="914378"/>
            <a:r>
              <a:rPr lang="en-US" b="1" dirty="0">
                <a:solidFill>
                  <a:schemeClr val="bg1">
                    <a:lumMod val="50000"/>
                  </a:schemeClr>
                </a:solidFill>
              </a:rPr>
              <a:t>Single-defect multi-class</a:t>
            </a:r>
          </a:p>
          <a:p>
            <a:pPr algn="ctr" defTabSz="914378"/>
            <a:r>
              <a:rPr lang="en-US" sz="1200" i="1" dirty="0">
                <a:solidFill>
                  <a:schemeClr val="bg1">
                    <a:lumMod val="50000"/>
                  </a:schemeClr>
                </a:solidFill>
              </a:rPr>
              <a:t>9 classes total, including none</a:t>
            </a:r>
          </a:p>
          <a:p>
            <a:pPr algn="ctr" defTabSz="914378"/>
            <a:endParaRPr b="1" dirty="0">
              <a:solidFill>
                <a:schemeClr val="bg1">
                  <a:lumMod val="50000"/>
                </a:schemeClr>
              </a:solidFill>
            </a:endParaRPr>
          </a:p>
        </p:txBody>
      </p:sp>
      <p:sp>
        <p:nvSpPr>
          <p:cNvPr id="20" name="Google Shape;727;p47">
            <a:extLst>
              <a:ext uri="{FF2B5EF4-FFF2-40B4-BE49-F238E27FC236}">
                <a16:creationId xmlns:a16="http://schemas.microsoft.com/office/drawing/2014/main" id="{E135451C-3F49-7741-B24F-AB0349C72652}"/>
              </a:ext>
            </a:extLst>
          </p:cNvPr>
          <p:cNvSpPr txBox="1"/>
          <p:nvPr/>
        </p:nvSpPr>
        <p:spPr>
          <a:xfrm>
            <a:off x="6049965" y="4074475"/>
            <a:ext cx="2821462" cy="742591"/>
          </a:xfrm>
          <a:prstGeom prst="rect">
            <a:avLst/>
          </a:prstGeom>
          <a:noFill/>
          <a:ln>
            <a:noFill/>
          </a:ln>
        </p:spPr>
        <p:txBody>
          <a:bodyPr spcFirstLastPara="1" wrap="square" lIns="91425" tIns="91425" rIns="91425" bIns="91425" anchor="t" anchorCtr="0">
            <a:noAutofit/>
          </a:bodyPr>
          <a:lstStyle/>
          <a:p>
            <a:pPr algn="ctr" defTabSz="914378"/>
            <a:r>
              <a:rPr lang="en-US" b="1" dirty="0">
                <a:solidFill>
                  <a:schemeClr val="bg1">
                    <a:lumMod val="50000"/>
                  </a:schemeClr>
                </a:solidFill>
              </a:rPr>
              <a:t>Variable quality and resolution</a:t>
            </a:r>
          </a:p>
          <a:p>
            <a:pPr algn="ctr" defTabSz="914378"/>
            <a:r>
              <a:rPr lang="en-US" sz="1200" i="1" dirty="0">
                <a:solidFill>
                  <a:schemeClr val="bg1">
                    <a:lumMod val="50000"/>
                  </a:schemeClr>
                </a:solidFill>
              </a:rPr>
              <a:t>Resizing and pre-processing</a:t>
            </a:r>
          </a:p>
          <a:p>
            <a:pPr algn="ctr" defTabSz="914378"/>
            <a:endParaRPr b="1" dirty="0">
              <a:solidFill>
                <a:schemeClr val="bg1">
                  <a:lumMod val="50000"/>
                </a:schemeClr>
              </a:solidFill>
            </a:endParaRPr>
          </a:p>
        </p:txBody>
      </p:sp>
      <p:pic>
        <p:nvPicPr>
          <p:cNvPr id="3" name="Picture 2">
            <a:extLst>
              <a:ext uri="{FF2B5EF4-FFF2-40B4-BE49-F238E27FC236}">
                <a16:creationId xmlns:a16="http://schemas.microsoft.com/office/drawing/2014/main" id="{F72ACCC4-3E7C-ED4B-AD8D-F4C2229AE385}"/>
              </a:ext>
            </a:extLst>
          </p:cNvPr>
          <p:cNvPicPr>
            <a:picLocks noChangeAspect="1"/>
          </p:cNvPicPr>
          <p:nvPr/>
        </p:nvPicPr>
        <p:blipFill>
          <a:blip r:embed="rId3"/>
          <a:stretch>
            <a:fillRect/>
          </a:stretch>
        </p:blipFill>
        <p:spPr>
          <a:xfrm>
            <a:off x="513404" y="1027998"/>
            <a:ext cx="2286000" cy="1509623"/>
          </a:xfrm>
          <a:prstGeom prst="rect">
            <a:avLst/>
          </a:prstGeom>
        </p:spPr>
      </p:pic>
      <p:pic>
        <p:nvPicPr>
          <p:cNvPr id="5" name="Picture 4">
            <a:extLst>
              <a:ext uri="{FF2B5EF4-FFF2-40B4-BE49-F238E27FC236}">
                <a16:creationId xmlns:a16="http://schemas.microsoft.com/office/drawing/2014/main" id="{4FFBCFD7-072F-9348-80FD-F3680C1A3B02}"/>
              </a:ext>
            </a:extLst>
          </p:cNvPr>
          <p:cNvPicPr>
            <a:picLocks noChangeAspect="1"/>
          </p:cNvPicPr>
          <p:nvPr/>
        </p:nvPicPr>
        <p:blipFill>
          <a:blip r:embed="rId4"/>
          <a:stretch>
            <a:fillRect/>
          </a:stretch>
        </p:blipFill>
        <p:spPr>
          <a:xfrm>
            <a:off x="513404" y="2534781"/>
            <a:ext cx="2286000" cy="1509623"/>
          </a:xfrm>
          <a:prstGeom prst="rect">
            <a:avLst/>
          </a:prstGeom>
        </p:spPr>
      </p:pic>
      <p:pic>
        <p:nvPicPr>
          <p:cNvPr id="7" name="Picture 6">
            <a:extLst>
              <a:ext uri="{FF2B5EF4-FFF2-40B4-BE49-F238E27FC236}">
                <a16:creationId xmlns:a16="http://schemas.microsoft.com/office/drawing/2014/main" id="{00A45BC3-3B76-2C4B-9E89-4C295348AB99}"/>
              </a:ext>
            </a:extLst>
          </p:cNvPr>
          <p:cNvPicPr>
            <a:picLocks noChangeAspect="1"/>
          </p:cNvPicPr>
          <p:nvPr/>
        </p:nvPicPr>
        <p:blipFill>
          <a:blip r:embed="rId5"/>
          <a:stretch>
            <a:fillRect/>
          </a:stretch>
        </p:blipFill>
        <p:spPr>
          <a:xfrm>
            <a:off x="3314698" y="1197704"/>
            <a:ext cx="2514600" cy="2606913"/>
          </a:xfrm>
          <a:prstGeom prst="rect">
            <a:avLst/>
          </a:prstGeom>
        </p:spPr>
      </p:pic>
      <p:pic>
        <p:nvPicPr>
          <p:cNvPr id="9" name="Picture 8">
            <a:extLst>
              <a:ext uri="{FF2B5EF4-FFF2-40B4-BE49-F238E27FC236}">
                <a16:creationId xmlns:a16="http://schemas.microsoft.com/office/drawing/2014/main" id="{5595C6BD-DE37-D848-8FD2-195212D40446}"/>
              </a:ext>
            </a:extLst>
          </p:cNvPr>
          <p:cNvPicPr>
            <a:picLocks noChangeAspect="1"/>
          </p:cNvPicPr>
          <p:nvPr/>
        </p:nvPicPr>
        <p:blipFill>
          <a:blip r:embed="rId6"/>
          <a:stretch>
            <a:fillRect/>
          </a:stretch>
        </p:blipFill>
        <p:spPr>
          <a:xfrm>
            <a:off x="6203396" y="1179241"/>
            <a:ext cx="2514600" cy="2643838"/>
          </a:xfrm>
          <a:prstGeom prst="rect">
            <a:avLst/>
          </a:prstGeom>
        </p:spPr>
      </p:pic>
    </p:spTree>
    <p:extLst>
      <p:ext uri="{BB962C8B-B14F-4D97-AF65-F5344CB8AC3E}">
        <p14:creationId xmlns:p14="http://schemas.microsoft.com/office/powerpoint/2010/main" val="2099449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47"/>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p>
            <a:r>
              <a:rPr lang="en-GB" dirty="0"/>
              <a:t>Which </a:t>
            </a:r>
            <a:r>
              <a:rPr lang="en-GB" b="1" dirty="0">
                <a:solidFill>
                  <a:srgbClr val="EE795B"/>
                </a:solidFill>
              </a:rPr>
              <a:t>pre-processing </a:t>
            </a:r>
            <a:r>
              <a:rPr lang="en-GB" dirty="0"/>
              <a:t>performs best?</a:t>
            </a:r>
            <a:endParaRPr b="1" dirty="0">
              <a:solidFill>
                <a:srgbClr val="EE795B"/>
              </a:solidFill>
            </a:endParaRPr>
          </a:p>
        </p:txBody>
      </p:sp>
      <p:sp>
        <p:nvSpPr>
          <p:cNvPr id="700" name="Google Shape;700;p47"/>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defTabSz="914378"/>
            <a:fld id="{00000000-1234-1234-1234-123412341234}" type="slidenum">
              <a:rPr lang="en-GB" kern="0">
                <a:latin typeface="Arial"/>
                <a:cs typeface="Arial"/>
                <a:sym typeface="Arial"/>
              </a:rPr>
              <a:pPr defTabSz="914378"/>
              <a:t>8</a:t>
            </a:fld>
            <a:endParaRPr kern="0">
              <a:latin typeface="Arial"/>
              <a:cs typeface="Arial"/>
              <a:sym typeface="Arial"/>
            </a:endParaRPr>
          </a:p>
        </p:txBody>
      </p:sp>
      <p:sp>
        <p:nvSpPr>
          <p:cNvPr id="727" name="Google Shape;727;p47"/>
          <p:cNvSpPr txBox="1"/>
          <p:nvPr/>
        </p:nvSpPr>
        <p:spPr>
          <a:xfrm>
            <a:off x="341925" y="781425"/>
            <a:ext cx="8520600" cy="316500"/>
          </a:xfrm>
          <a:prstGeom prst="rect">
            <a:avLst/>
          </a:prstGeom>
          <a:noFill/>
          <a:ln>
            <a:noFill/>
          </a:ln>
        </p:spPr>
        <p:txBody>
          <a:bodyPr spcFirstLastPara="1" wrap="square" lIns="91425" tIns="91425" rIns="91425" bIns="91425" anchor="ctr" anchorCtr="0">
            <a:noAutofit/>
          </a:bodyPr>
          <a:lstStyle/>
          <a:p>
            <a:pPr defTabSz="914378"/>
            <a:r>
              <a:rPr lang="en-US" dirty="0">
                <a:solidFill>
                  <a:srgbClr val="999999"/>
                </a:solidFill>
              </a:rPr>
              <a:t>Performance on Tandem CNN model from Yu, et al paper</a:t>
            </a:r>
            <a:endParaRPr dirty="0">
              <a:solidFill>
                <a:srgbClr val="999999"/>
              </a:solidFill>
            </a:endParaRPr>
          </a:p>
        </p:txBody>
      </p:sp>
      <p:sp>
        <p:nvSpPr>
          <p:cNvPr id="10" name="Rounded Rectangle 9">
            <a:extLst>
              <a:ext uri="{FF2B5EF4-FFF2-40B4-BE49-F238E27FC236}">
                <a16:creationId xmlns:a16="http://schemas.microsoft.com/office/drawing/2014/main" id="{56746205-86F7-4D47-ADFD-62E4F4E7C581}"/>
              </a:ext>
            </a:extLst>
          </p:cNvPr>
          <p:cNvSpPr/>
          <p:nvPr/>
        </p:nvSpPr>
        <p:spPr>
          <a:xfrm>
            <a:off x="311700" y="1237136"/>
            <a:ext cx="2743200" cy="2743200"/>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7AA9D42B-BAB2-3448-B741-2F613BFE3AE2}"/>
              </a:ext>
            </a:extLst>
          </p:cNvPr>
          <p:cNvSpPr/>
          <p:nvPr/>
        </p:nvSpPr>
        <p:spPr>
          <a:xfrm>
            <a:off x="6089100" y="1237136"/>
            <a:ext cx="2743200" cy="2743200"/>
          </a:xfrm>
          <a:prstGeom prst="roundRect">
            <a:avLst/>
          </a:prstGeom>
          <a:noFill/>
          <a:ln>
            <a:solidFill>
              <a:srgbClr val="EE79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FD93570C-9A30-294C-96C1-453ED7D463C2}"/>
              </a:ext>
            </a:extLst>
          </p:cNvPr>
          <p:cNvSpPr/>
          <p:nvPr/>
        </p:nvSpPr>
        <p:spPr>
          <a:xfrm>
            <a:off x="3200400" y="1237136"/>
            <a:ext cx="2743200" cy="2743200"/>
          </a:xfrm>
          <a:prstGeom prst="roundRect">
            <a:avLst/>
          </a:prstGeom>
          <a:noFill/>
          <a:ln>
            <a:solidFill>
              <a:srgbClr val="3397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FB218FA-78F8-2241-99A9-0E33CCAC9A73}"/>
              </a:ext>
            </a:extLst>
          </p:cNvPr>
          <p:cNvPicPr>
            <a:picLocks noChangeAspect="1"/>
          </p:cNvPicPr>
          <p:nvPr/>
        </p:nvPicPr>
        <p:blipFill>
          <a:blip r:embed="rId3"/>
          <a:stretch>
            <a:fillRect/>
          </a:stretch>
        </p:blipFill>
        <p:spPr>
          <a:xfrm>
            <a:off x="501197" y="1351436"/>
            <a:ext cx="2364205" cy="2514600"/>
          </a:xfrm>
          <a:prstGeom prst="rect">
            <a:avLst/>
          </a:prstGeom>
        </p:spPr>
      </p:pic>
      <p:pic>
        <p:nvPicPr>
          <p:cNvPr id="15" name="Picture 14">
            <a:extLst>
              <a:ext uri="{FF2B5EF4-FFF2-40B4-BE49-F238E27FC236}">
                <a16:creationId xmlns:a16="http://schemas.microsoft.com/office/drawing/2014/main" id="{DEF130CF-3864-AA4A-9647-5F31C8CCFF20}"/>
              </a:ext>
            </a:extLst>
          </p:cNvPr>
          <p:cNvPicPr>
            <a:picLocks noChangeAspect="1"/>
          </p:cNvPicPr>
          <p:nvPr/>
        </p:nvPicPr>
        <p:blipFill>
          <a:blip r:embed="rId4"/>
          <a:stretch>
            <a:fillRect/>
          </a:stretch>
        </p:blipFill>
        <p:spPr>
          <a:xfrm>
            <a:off x="3389897" y="1351436"/>
            <a:ext cx="2364205" cy="2514600"/>
          </a:xfrm>
          <a:prstGeom prst="rect">
            <a:avLst/>
          </a:prstGeom>
        </p:spPr>
      </p:pic>
      <p:pic>
        <p:nvPicPr>
          <p:cNvPr id="16" name="Picture 15">
            <a:extLst>
              <a:ext uri="{FF2B5EF4-FFF2-40B4-BE49-F238E27FC236}">
                <a16:creationId xmlns:a16="http://schemas.microsoft.com/office/drawing/2014/main" id="{10081A0E-EC3D-5D4D-A372-49167AC281FA}"/>
              </a:ext>
            </a:extLst>
          </p:cNvPr>
          <p:cNvPicPr>
            <a:picLocks noChangeAspect="1"/>
          </p:cNvPicPr>
          <p:nvPr/>
        </p:nvPicPr>
        <p:blipFill>
          <a:blip r:embed="rId5"/>
          <a:stretch>
            <a:fillRect/>
          </a:stretch>
        </p:blipFill>
        <p:spPr>
          <a:xfrm>
            <a:off x="6278597" y="1351436"/>
            <a:ext cx="2364205" cy="2514600"/>
          </a:xfrm>
          <a:prstGeom prst="rect">
            <a:avLst/>
          </a:prstGeom>
        </p:spPr>
      </p:pic>
      <p:sp>
        <p:nvSpPr>
          <p:cNvPr id="18" name="Google Shape;727;p47">
            <a:extLst>
              <a:ext uri="{FF2B5EF4-FFF2-40B4-BE49-F238E27FC236}">
                <a16:creationId xmlns:a16="http://schemas.microsoft.com/office/drawing/2014/main" id="{68ED386E-4E7F-7A48-B2EC-FF8927FFAEA9}"/>
              </a:ext>
            </a:extLst>
          </p:cNvPr>
          <p:cNvSpPr txBox="1"/>
          <p:nvPr/>
        </p:nvSpPr>
        <p:spPr>
          <a:xfrm>
            <a:off x="311700" y="3993783"/>
            <a:ext cx="2743201" cy="742591"/>
          </a:xfrm>
          <a:prstGeom prst="rect">
            <a:avLst/>
          </a:prstGeom>
          <a:noFill/>
          <a:ln>
            <a:noFill/>
          </a:ln>
        </p:spPr>
        <p:txBody>
          <a:bodyPr spcFirstLastPara="1" wrap="square" lIns="91425" tIns="91425" rIns="91425" bIns="91425" anchor="t" anchorCtr="0">
            <a:noAutofit/>
          </a:bodyPr>
          <a:lstStyle/>
          <a:p>
            <a:pPr algn="ctr" defTabSz="914378"/>
            <a:r>
              <a:rPr lang="en-US" b="1" dirty="0">
                <a:solidFill>
                  <a:schemeClr val="bg1">
                    <a:lumMod val="50000"/>
                  </a:schemeClr>
                </a:solidFill>
              </a:rPr>
              <a:t>No pre-processing</a:t>
            </a:r>
          </a:p>
          <a:p>
            <a:pPr algn="ctr" defTabSz="914378"/>
            <a:r>
              <a:rPr lang="en-US" dirty="0">
                <a:solidFill>
                  <a:schemeClr val="bg1">
                    <a:lumMod val="50000"/>
                  </a:schemeClr>
                </a:solidFill>
              </a:rPr>
              <a:t>96.63%</a:t>
            </a:r>
          </a:p>
          <a:p>
            <a:pPr algn="ctr" defTabSz="914378"/>
            <a:endParaRPr b="1" dirty="0">
              <a:solidFill>
                <a:schemeClr val="bg1">
                  <a:lumMod val="50000"/>
                </a:schemeClr>
              </a:solidFill>
            </a:endParaRPr>
          </a:p>
        </p:txBody>
      </p:sp>
      <p:sp>
        <p:nvSpPr>
          <p:cNvPr id="19" name="Google Shape;727;p47">
            <a:extLst>
              <a:ext uri="{FF2B5EF4-FFF2-40B4-BE49-F238E27FC236}">
                <a16:creationId xmlns:a16="http://schemas.microsoft.com/office/drawing/2014/main" id="{063185DA-A4C4-F745-8D95-CA6F57452649}"/>
              </a:ext>
            </a:extLst>
          </p:cNvPr>
          <p:cNvSpPr txBox="1"/>
          <p:nvPr/>
        </p:nvSpPr>
        <p:spPr>
          <a:xfrm>
            <a:off x="3200398" y="3993790"/>
            <a:ext cx="2743201" cy="742591"/>
          </a:xfrm>
          <a:prstGeom prst="rect">
            <a:avLst/>
          </a:prstGeom>
          <a:noFill/>
          <a:ln>
            <a:noFill/>
          </a:ln>
        </p:spPr>
        <p:txBody>
          <a:bodyPr spcFirstLastPara="1" wrap="square" lIns="91425" tIns="91425" rIns="91425" bIns="91425" anchor="t" anchorCtr="0">
            <a:noAutofit/>
          </a:bodyPr>
          <a:lstStyle/>
          <a:p>
            <a:pPr algn="ctr" defTabSz="914378"/>
            <a:r>
              <a:rPr lang="en-US" b="1" dirty="0">
                <a:solidFill>
                  <a:schemeClr val="bg1">
                    <a:lumMod val="50000"/>
                  </a:schemeClr>
                </a:solidFill>
              </a:rPr>
              <a:t>Median Filter (7x7)</a:t>
            </a:r>
          </a:p>
          <a:p>
            <a:pPr algn="ctr" defTabSz="914378"/>
            <a:r>
              <a:rPr lang="en-US" dirty="0">
                <a:solidFill>
                  <a:schemeClr val="bg1">
                    <a:lumMod val="50000"/>
                  </a:schemeClr>
                </a:solidFill>
              </a:rPr>
              <a:t>97.11%</a:t>
            </a:r>
          </a:p>
          <a:p>
            <a:pPr algn="ctr" defTabSz="914378"/>
            <a:endParaRPr b="1" dirty="0">
              <a:solidFill>
                <a:schemeClr val="bg1">
                  <a:lumMod val="50000"/>
                </a:schemeClr>
              </a:solidFill>
            </a:endParaRPr>
          </a:p>
        </p:txBody>
      </p:sp>
      <p:sp>
        <p:nvSpPr>
          <p:cNvPr id="20" name="Google Shape;727;p47">
            <a:extLst>
              <a:ext uri="{FF2B5EF4-FFF2-40B4-BE49-F238E27FC236}">
                <a16:creationId xmlns:a16="http://schemas.microsoft.com/office/drawing/2014/main" id="{E135451C-3F49-7741-B24F-AB0349C72652}"/>
              </a:ext>
            </a:extLst>
          </p:cNvPr>
          <p:cNvSpPr txBox="1"/>
          <p:nvPr/>
        </p:nvSpPr>
        <p:spPr>
          <a:xfrm>
            <a:off x="6089096" y="3980343"/>
            <a:ext cx="2743201" cy="742591"/>
          </a:xfrm>
          <a:prstGeom prst="rect">
            <a:avLst/>
          </a:prstGeom>
          <a:noFill/>
          <a:ln>
            <a:noFill/>
          </a:ln>
        </p:spPr>
        <p:txBody>
          <a:bodyPr spcFirstLastPara="1" wrap="square" lIns="91425" tIns="91425" rIns="91425" bIns="91425" anchor="t" anchorCtr="0">
            <a:noAutofit/>
          </a:bodyPr>
          <a:lstStyle/>
          <a:p>
            <a:pPr algn="ctr" defTabSz="914378"/>
            <a:r>
              <a:rPr lang="en-US" b="1" dirty="0">
                <a:solidFill>
                  <a:schemeClr val="bg1">
                    <a:lumMod val="50000"/>
                  </a:schemeClr>
                </a:solidFill>
              </a:rPr>
              <a:t>Morphological Thinning (n=2)</a:t>
            </a:r>
          </a:p>
          <a:p>
            <a:pPr algn="ctr" defTabSz="914378"/>
            <a:r>
              <a:rPr lang="en-US" dirty="0">
                <a:solidFill>
                  <a:schemeClr val="bg1">
                    <a:lumMod val="50000"/>
                  </a:schemeClr>
                </a:solidFill>
              </a:rPr>
              <a:t>97.24%</a:t>
            </a:r>
          </a:p>
          <a:p>
            <a:pPr algn="ctr" defTabSz="914378"/>
            <a:endParaRPr b="1" dirty="0">
              <a:solidFill>
                <a:schemeClr val="bg1">
                  <a:lumMod val="50000"/>
                </a:schemeClr>
              </a:solidFill>
            </a:endParaRPr>
          </a:p>
        </p:txBody>
      </p:sp>
      <p:sp>
        <p:nvSpPr>
          <p:cNvPr id="21" name="Google Shape;727;p47">
            <a:extLst>
              <a:ext uri="{FF2B5EF4-FFF2-40B4-BE49-F238E27FC236}">
                <a16:creationId xmlns:a16="http://schemas.microsoft.com/office/drawing/2014/main" id="{481A3D60-3C6B-CE44-82D6-CF527916C285}"/>
              </a:ext>
            </a:extLst>
          </p:cNvPr>
          <p:cNvSpPr txBox="1"/>
          <p:nvPr/>
        </p:nvSpPr>
        <p:spPr>
          <a:xfrm>
            <a:off x="5593975" y="4752725"/>
            <a:ext cx="3238325" cy="316500"/>
          </a:xfrm>
          <a:prstGeom prst="rect">
            <a:avLst/>
          </a:prstGeom>
          <a:noFill/>
          <a:ln>
            <a:noFill/>
          </a:ln>
        </p:spPr>
        <p:txBody>
          <a:bodyPr spcFirstLastPara="1" wrap="square" lIns="91425" tIns="91425" rIns="91425" bIns="91425" anchor="ctr" anchorCtr="0">
            <a:noAutofit/>
          </a:bodyPr>
          <a:lstStyle/>
          <a:p>
            <a:pPr defTabSz="914378"/>
            <a:r>
              <a:rPr lang="en-US" sz="1000" dirty="0">
                <a:solidFill>
                  <a:srgbClr val="999999"/>
                </a:solidFill>
              </a:rPr>
              <a:t>Paper:  </a:t>
            </a:r>
            <a:r>
              <a:rPr lang="en-US" sz="1000" dirty="0">
                <a:solidFill>
                  <a:srgbClr val="999999"/>
                </a:solidFill>
                <a:hlinkClick r:id="rId6"/>
              </a:rPr>
              <a:t>https://ieeexplore.ieee.org/document/8815875</a:t>
            </a:r>
            <a:endParaRPr lang="en-US" sz="1000" dirty="0">
              <a:solidFill>
                <a:srgbClr val="999999"/>
              </a:solidFill>
            </a:endParaRPr>
          </a:p>
        </p:txBody>
      </p:sp>
    </p:spTree>
    <p:extLst>
      <p:ext uri="{BB962C8B-B14F-4D97-AF65-F5344CB8AC3E}">
        <p14:creationId xmlns:p14="http://schemas.microsoft.com/office/powerpoint/2010/main" val="1333866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37B0E-76BE-C142-B00E-AA5918D70A0D}"/>
              </a:ext>
            </a:extLst>
          </p:cNvPr>
          <p:cNvSpPr>
            <a:spLocks noGrp="1"/>
          </p:cNvSpPr>
          <p:nvPr>
            <p:ph type="title"/>
          </p:nvPr>
        </p:nvSpPr>
        <p:spPr/>
        <p:txBody>
          <a:bodyPr/>
          <a:lstStyle/>
          <a:p>
            <a:r>
              <a:rPr lang="en-US" dirty="0"/>
              <a:t>Model </a:t>
            </a:r>
            <a:r>
              <a:rPr lang="en-US" b="1" dirty="0">
                <a:solidFill>
                  <a:srgbClr val="EE795B"/>
                </a:solidFill>
              </a:rPr>
              <a:t>framework</a:t>
            </a:r>
          </a:p>
        </p:txBody>
      </p:sp>
      <p:sp>
        <p:nvSpPr>
          <p:cNvPr id="3" name="Slide Number Placeholder 2">
            <a:extLst>
              <a:ext uri="{FF2B5EF4-FFF2-40B4-BE49-F238E27FC236}">
                <a16:creationId xmlns:a16="http://schemas.microsoft.com/office/drawing/2014/main" id="{ED331972-876A-7140-A2CA-6C36756ADCF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9</a:t>
            </a:fld>
            <a:endParaRPr lang="en-GB"/>
          </a:p>
        </p:txBody>
      </p:sp>
      <p:grpSp>
        <p:nvGrpSpPr>
          <p:cNvPr id="32" name="Group 31">
            <a:extLst>
              <a:ext uri="{FF2B5EF4-FFF2-40B4-BE49-F238E27FC236}">
                <a16:creationId xmlns:a16="http://schemas.microsoft.com/office/drawing/2014/main" id="{38EAF59F-97C7-9A42-BB6D-DD4054066AAF}"/>
              </a:ext>
            </a:extLst>
          </p:cNvPr>
          <p:cNvGrpSpPr>
            <a:grpSpLocks noChangeAspect="1"/>
          </p:cNvGrpSpPr>
          <p:nvPr/>
        </p:nvGrpSpPr>
        <p:grpSpPr>
          <a:xfrm>
            <a:off x="4640815" y="3136175"/>
            <a:ext cx="1687550" cy="1600200"/>
            <a:chOff x="2851814" y="889000"/>
            <a:chExt cx="1446472" cy="1371600"/>
          </a:xfrm>
        </p:grpSpPr>
        <p:grpSp>
          <p:nvGrpSpPr>
            <p:cNvPr id="33" name="Group 32">
              <a:extLst>
                <a:ext uri="{FF2B5EF4-FFF2-40B4-BE49-F238E27FC236}">
                  <a16:creationId xmlns:a16="http://schemas.microsoft.com/office/drawing/2014/main" id="{A247BBFF-3C8F-ED43-AA24-26D4902ABAE2}"/>
                </a:ext>
              </a:extLst>
            </p:cNvPr>
            <p:cNvGrpSpPr>
              <a:grpSpLocks noChangeAspect="1"/>
            </p:cNvGrpSpPr>
            <p:nvPr/>
          </p:nvGrpSpPr>
          <p:grpSpPr>
            <a:xfrm>
              <a:off x="2851814" y="1109816"/>
              <a:ext cx="1446472" cy="731520"/>
              <a:chOff x="3494408" y="684725"/>
              <a:chExt cx="3425117" cy="1734819"/>
            </a:xfrm>
          </p:grpSpPr>
          <p:grpSp>
            <p:nvGrpSpPr>
              <p:cNvPr id="35" name="Group 34">
                <a:extLst>
                  <a:ext uri="{FF2B5EF4-FFF2-40B4-BE49-F238E27FC236}">
                    <a16:creationId xmlns:a16="http://schemas.microsoft.com/office/drawing/2014/main" id="{98EBDAAE-8E9E-7E42-A529-338F6077039A}"/>
                  </a:ext>
                </a:extLst>
              </p:cNvPr>
              <p:cNvGrpSpPr>
                <a:grpSpLocks noChangeAspect="1"/>
              </p:cNvGrpSpPr>
              <p:nvPr/>
            </p:nvGrpSpPr>
            <p:grpSpPr>
              <a:xfrm>
                <a:off x="4207101" y="684725"/>
                <a:ext cx="2712424" cy="1732031"/>
                <a:chOff x="4961965" y="1060501"/>
                <a:chExt cx="2890636" cy="1846650"/>
              </a:xfrm>
            </p:grpSpPr>
            <p:pic>
              <p:nvPicPr>
                <p:cNvPr id="38" name="Picture 37">
                  <a:extLst>
                    <a:ext uri="{FF2B5EF4-FFF2-40B4-BE49-F238E27FC236}">
                      <a16:creationId xmlns:a16="http://schemas.microsoft.com/office/drawing/2014/main" id="{BDAD8ADE-D677-4C49-8AF2-20FADB3C3B72}"/>
                    </a:ext>
                  </a:extLst>
                </p:cNvPr>
                <p:cNvPicPr>
                  <a:picLocks noChangeAspect="1"/>
                </p:cNvPicPr>
                <p:nvPr/>
              </p:nvPicPr>
              <p:blipFill>
                <a:blip r:embed="rId3"/>
                <a:stretch>
                  <a:fillRect/>
                </a:stretch>
              </p:blipFill>
              <p:spPr>
                <a:xfrm>
                  <a:off x="6481001" y="1986801"/>
                  <a:ext cx="1371600" cy="914400"/>
                </a:xfrm>
                <a:prstGeom prst="rect">
                  <a:avLst/>
                </a:prstGeom>
              </p:spPr>
            </p:pic>
            <p:pic>
              <p:nvPicPr>
                <p:cNvPr id="39" name="Picture 38">
                  <a:extLst>
                    <a:ext uri="{FF2B5EF4-FFF2-40B4-BE49-F238E27FC236}">
                      <a16:creationId xmlns:a16="http://schemas.microsoft.com/office/drawing/2014/main" id="{31C9983A-6672-D340-9225-706DCAB804E7}"/>
                    </a:ext>
                  </a:extLst>
                </p:cNvPr>
                <p:cNvPicPr>
                  <a:picLocks noChangeAspect="1"/>
                </p:cNvPicPr>
                <p:nvPr/>
              </p:nvPicPr>
              <p:blipFill>
                <a:blip r:embed="rId4"/>
                <a:stretch>
                  <a:fillRect/>
                </a:stretch>
              </p:blipFill>
              <p:spPr>
                <a:xfrm>
                  <a:off x="4961965" y="1072403"/>
                  <a:ext cx="1371600" cy="914400"/>
                </a:xfrm>
                <a:prstGeom prst="rect">
                  <a:avLst/>
                </a:prstGeom>
              </p:spPr>
            </p:pic>
            <p:pic>
              <p:nvPicPr>
                <p:cNvPr id="40" name="Picture 39">
                  <a:extLst>
                    <a:ext uri="{FF2B5EF4-FFF2-40B4-BE49-F238E27FC236}">
                      <a16:creationId xmlns:a16="http://schemas.microsoft.com/office/drawing/2014/main" id="{D64AD02A-C691-1A42-9EA6-D90E99566E44}"/>
                    </a:ext>
                  </a:extLst>
                </p:cNvPr>
                <p:cNvPicPr>
                  <a:picLocks noChangeAspect="1"/>
                </p:cNvPicPr>
                <p:nvPr/>
              </p:nvPicPr>
              <p:blipFill>
                <a:blip r:embed="rId5"/>
                <a:stretch>
                  <a:fillRect/>
                </a:stretch>
              </p:blipFill>
              <p:spPr>
                <a:xfrm>
                  <a:off x="5721483" y="1986801"/>
                  <a:ext cx="1371600" cy="914400"/>
                </a:xfrm>
                <a:prstGeom prst="rect">
                  <a:avLst/>
                </a:prstGeom>
              </p:spPr>
            </p:pic>
            <p:pic>
              <p:nvPicPr>
                <p:cNvPr id="41" name="Picture 40">
                  <a:extLst>
                    <a:ext uri="{FF2B5EF4-FFF2-40B4-BE49-F238E27FC236}">
                      <a16:creationId xmlns:a16="http://schemas.microsoft.com/office/drawing/2014/main" id="{6975D53C-E3DA-B449-8048-3F597C6F903D}"/>
                    </a:ext>
                  </a:extLst>
                </p:cNvPr>
                <p:cNvPicPr>
                  <a:picLocks noChangeAspect="1"/>
                </p:cNvPicPr>
                <p:nvPr/>
              </p:nvPicPr>
              <p:blipFill>
                <a:blip r:embed="rId6"/>
                <a:stretch>
                  <a:fillRect/>
                </a:stretch>
              </p:blipFill>
              <p:spPr>
                <a:xfrm>
                  <a:off x="5721483" y="1066452"/>
                  <a:ext cx="1371600" cy="914400"/>
                </a:xfrm>
                <a:prstGeom prst="rect">
                  <a:avLst/>
                </a:prstGeom>
              </p:spPr>
            </p:pic>
            <p:pic>
              <p:nvPicPr>
                <p:cNvPr id="42" name="Picture 41">
                  <a:extLst>
                    <a:ext uri="{FF2B5EF4-FFF2-40B4-BE49-F238E27FC236}">
                      <a16:creationId xmlns:a16="http://schemas.microsoft.com/office/drawing/2014/main" id="{80287ED1-33D6-0D47-9011-FE728078B1EF}"/>
                    </a:ext>
                  </a:extLst>
                </p:cNvPr>
                <p:cNvPicPr>
                  <a:picLocks noChangeAspect="1"/>
                </p:cNvPicPr>
                <p:nvPr/>
              </p:nvPicPr>
              <p:blipFill>
                <a:blip r:embed="rId7"/>
                <a:stretch>
                  <a:fillRect/>
                </a:stretch>
              </p:blipFill>
              <p:spPr>
                <a:xfrm>
                  <a:off x="6481001" y="1060501"/>
                  <a:ext cx="1371600" cy="914400"/>
                </a:xfrm>
                <a:prstGeom prst="rect">
                  <a:avLst/>
                </a:prstGeom>
              </p:spPr>
            </p:pic>
            <p:pic>
              <p:nvPicPr>
                <p:cNvPr id="43" name="Picture 42">
                  <a:extLst>
                    <a:ext uri="{FF2B5EF4-FFF2-40B4-BE49-F238E27FC236}">
                      <a16:creationId xmlns:a16="http://schemas.microsoft.com/office/drawing/2014/main" id="{95E027CC-42CC-A24C-BD8A-29872EFFD797}"/>
                    </a:ext>
                  </a:extLst>
                </p:cNvPr>
                <p:cNvPicPr>
                  <a:picLocks noChangeAspect="1"/>
                </p:cNvPicPr>
                <p:nvPr/>
              </p:nvPicPr>
              <p:blipFill>
                <a:blip r:embed="rId8"/>
                <a:stretch>
                  <a:fillRect/>
                </a:stretch>
              </p:blipFill>
              <p:spPr>
                <a:xfrm>
                  <a:off x="4961965" y="1992751"/>
                  <a:ext cx="1371600" cy="914400"/>
                </a:xfrm>
                <a:prstGeom prst="rect">
                  <a:avLst/>
                </a:prstGeom>
              </p:spPr>
            </p:pic>
          </p:grpSp>
          <p:pic>
            <p:nvPicPr>
              <p:cNvPr id="36" name="Picture 35">
                <a:extLst>
                  <a:ext uri="{FF2B5EF4-FFF2-40B4-BE49-F238E27FC236}">
                    <a16:creationId xmlns:a16="http://schemas.microsoft.com/office/drawing/2014/main" id="{3CEDBCFC-2297-4842-AE12-250D7195EAE1}"/>
                  </a:ext>
                </a:extLst>
              </p:cNvPr>
              <p:cNvPicPr>
                <a:picLocks noChangeAspect="1"/>
              </p:cNvPicPr>
              <p:nvPr/>
            </p:nvPicPr>
            <p:blipFill>
              <a:blip r:embed="rId5"/>
              <a:stretch>
                <a:fillRect/>
              </a:stretch>
            </p:blipFill>
            <p:spPr>
              <a:xfrm>
                <a:off x="3494408" y="695887"/>
                <a:ext cx="1287039" cy="857644"/>
              </a:xfrm>
              <a:prstGeom prst="rect">
                <a:avLst/>
              </a:prstGeom>
            </p:spPr>
          </p:pic>
          <p:pic>
            <p:nvPicPr>
              <p:cNvPr id="37" name="Picture 36">
                <a:extLst>
                  <a:ext uri="{FF2B5EF4-FFF2-40B4-BE49-F238E27FC236}">
                    <a16:creationId xmlns:a16="http://schemas.microsoft.com/office/drawing/2014/main" id="{642CE994-6E1C-AF45-9BEF-750B6321A66A}"/>
                  </a:ext>
                </a:extLst>
              </p:cNvPr>
              <p:cNvPicPr>
                <a:picLocks noChangeAspect="1"/>
              </p:cNvPicPr>
              <p:nvPr/>
            </p:nvPicPr>
            <p:blipFill>
              <a:blip r:embed="rId6"/>
              <a:stretch>
                <a:fillRect/>
              </a:stretch>
            </p:blipFill>
            <p:spPr>
              <a:xfrm>
                <a:off x="3494408" y="1561900"/>
                <a:ext cx="1287039" cy="857644"/>
              </a:xfrm>
              <a:prstGeom prst="rect">
                <a:avLst/>
              </a:prstGeom>
            </p:spPr>
          </p:pic>
        </p:grpSp>
        <p:pic>
          <p:nvPicPr>
            <p:cNvPr id="34" name="Picture 33">
              <a:extLst>
                <a:ext uri="{FF2B5EF4-FFF2-40B4-BE49-F238E27FC236}">
                  <a16:creationId xmlns:a16="http://schemas.microsoft.com/office/drawing/2014/main" id="{2E2A9E15-AB14-0B4C-A7C3-AB797B3D55A4}"/>
                </a:ext>
              </a:extLst>
            </p:cNvPr>
            <p:cNvPicPr>
              <a:picLocks noChangeAspect="1"/>
            </p:cNvPicPr>
            <p:nvPr/>
          </p:nvPicPr>
          <p:blipFill>
            <a:blip r:embed="rId9">
              <a:alphaModFix amt="70000"/>
            </a:blip>
            <a:stretch>
              <a:fillRect/>
            </a:stretch>
          </p:blipFill>
          <p:spPr>
            <a:xfrm>
              <a:off x="2889250" y="889000"/>
              <a:ext cx="1371600" cy="1371600"/>
            </a:xfrm>
            <a:prstGeom prst="rect">
              <a:avLst/>
            </a:prstGeom>
          </p:spPr>
        </p:pic>
      </p:grpSp>
      <p:sp>
        <p:nvSpPr>
          <p:cNvPr id="47" name="Google Shape;651;p45">
            <a:extLst>
              <a:ext uri="{FF2B5EF4-FFF2-40B4-BE49-F238E27FC236}">
                <a16:creationId xmlns:a16="http://schemas.microsoft.com/office/drawing/2014/main" id="{15ACC172-3CA4-3340-AABA-5D695A044407}"/>
              </a:ext>
            </a:extLst>
          </p:cNvPr>
          <p:cNvSpPr txBox="1"/>
          <p:nvPr/>
        </p:nvSpPr>
        <p:spPr>
          <a:xfrm>
            <a:off x="3573298" y="3670536"/>
            <a:ext cx="1040100" cy="49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b="1" dirty="0">
                <a:solidFill>
                  <a:srgbClr val="566579"/>
                </a:solidFill>
              </a:rPr>
              <a:t>Wafer</a:t>
            </a:r>
            <a:r>
              <a:rPr lang="en-GB" sz="1100" dirty="0">
                <a:solidFill>
                  <a:srgbClr val="566579"/>
                </a:solidFill>
              </a:rPr>
              <a:t> Classification</a:t>
            </a:r>
            <a:endParaRPr sz="1100" b="1" dirty="0">
              <a:solidFill>
                <a:srgbClr val="566579"/>
              </a:solidFill>
            </a:endParaRPr>
          </a:p>
        </p:txBody>
      </p:sp>
      <p:grpSp>
        <p:nvGrpSpPr>
          <p:cNvPr id="57" name="Group 56">
            <a:extLst>
              <a:ext uri="{FF2B5EF4-FFF2-40B4-BE49-F238E27FC236}">
                <a16:creationId xmlns:a16="http://schemas.microsoft.com/office/drawing/2014/main" id="{501B62B7-0F60-244C-87FE-E2C843351612}"/>
              </a:ext>
            </a:extLst>
          </p:cNvPr>
          <p:cNvGrpSpPr/>
          <p:nvPr/>
        </p:nvGrpSpPr>
        <p:grpSpPr>
          <a:xfrm>
            <a:off x="814100" y="1133715"/>
            <a:ext cx="5415794" cy="1660600"/>
            <a:chOff x="556493" y="1196844"/>
            <a:chExt cx="5415794" cy="1660600"/>
          </a:xfrm>
        </p:grpSpPr>
        <p:sp>
          <p:nvSpPr>
            <p:cNvPr id="44" name="Google Shape;647;p45">
              <a:extLst>
                <a:ext uri="{FF2B5EF4-FFF2-40B4-BE49-F238E27FC236}">
                  <a16:creationId xmlns:a16="http://schemas.microsoft.com/office/drawing/2014/main" id="{683C4E00-3B73-2447-BBFF-F68FEA4B8BB1}"/>
                </a:ext>
              </a:extLst>
            </p:cNvPr>
            <p:cNvSpPr txBox="1"/>
            <p:nvPr/>
          </p:nvSpPr>
          <p:spPr>
            <a:xfrm>
              <a:off x="556493" y="2359744"/>
              <a:ext cx="1040100" cy="49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solidFill>
                    <a:srgbClr val="566579"/>
                  </a:solidFill>
                </a:rPr>
                <a:t>Pass/Fail </a:t>
              </a:r>
              <a:r>
                <a:rPr lang="en-GB" sz="1100" b="1" dirty="0">
                  <a:solidFill>
                    <a:srgbClr val="566579"/>
                  </a:solidFill>
                </a:rPr>
                <a:t>Wafer Maps</a:t>
              </a:r>
              <a:endParaRPr sz="1100" b="1" dirty="0">
                <a:solidFill>
                  <a:srgbClr val="566579"/>
                </a:solidFill>
              </a:endParaRPr>
            </a:p>
          </p:txBody>
        </p:sp>
        <p:sp>
          <p:nvSpPr>
            <p:cNvPr id="45" name="Google Shape;648;p45">
              <a:extLst>
                <a:ext uri="{FF2B5EF4-FFF2-40B4-BE49-F238E27FC236}">
                  <a16:creationId xmlns:a16="http://schemas.microsoft.com/office/drawing/2014/main" id="{F1BB913B-618E-2740-8210-910743E6FE5A}"/>
                </a:ext>
              </a:extLst>
            </p:cNvPr>
            <p:cNvSpPr txBox="1"/>
            <p:nvPr/>
          </p:nvSpPr>
          <p:spPr>
            <a:xfrm>
              <a:off x="2359888" y="2359744"/>
              <a:ext cx="1040100" cy="49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solidFill>
                    <a:srgbClr val="566579"/>
                  </a:solidFill>
                </a:rPr>
                <a:t>Image</a:t>
              </a:r>
              <a:endParaRPr sz="1100" dirty="0">
                <a:solidFill>
                  <a:srgbClr val="566579"/>
                </a:solidFill>
              </a:endParaRPr>
            </a:p>
            <a:p>
              <a:pPr marL="0" lvl="0" indent="0" algn="ctr" rtl="0">
                <a:spcBef>
                  <a:spcPts val="0"/>
                </a:spcBef>
                <a:spcAft>
                  <a:spcPts val="0"/>
                </a:spcAft>
                <a:buNone/>
              </a:pPr>
              <a:r>
                <a:rPr lang="en-GB" sz="1100" b="1" dirty="0">
                  <a:solidFill>
                    <a:srgbClr val="566579"/>
                  </a:solidFill>
                </a:rPr>
                <a:t>Resizing</a:t>
              </a:r>
              <a:endParaRPr sz="1100" b="1" dirty="0">
                <a:solidFill>
                  <a:srgbClr val="566579"/>
                </a:solidFill>
              </a:endParaRPr>
            </a:p>
          </p:txBody>
        </p:sp>
        <p:sp>
          <p:nvSpPr>
            <p:cNvPr id="46" name="Google Shape;649;p45">
              <a:extLst>
                <a:ext uri="{FF2B5EF4-FFF2-40B4-BE49-F238E27FC236}">
                  <a16:creationId xmlns:a16="http://schemas.microsoft.com/office/drawing/2014/main" id="{3A2E49DD-22BA-3D45-A49E-C8BC89BB5ABC}"/>
                </a:ext>
              </a:extLst>
            </p:cNvPr>
            <p:cNvSpPr txBox="1"/>
            <p:nvPr/>
          </p:nvSpPr>
          <p:spPr>
            <a:xfrm>
              <a:off x="4383208" y="2379448"/>
              <a:ext cx="1220207" cy="46651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solidFill>
                    <a:srgbClr val="566579"/>
                  </a:solidFill>
                </a:rPr>
                <a:t>Morphological </a:t>
              </a:r>
              <a:r>
                <a:rPr lang="en-GB" sz="1100" b="1" dirty="0">
                  <a:solidFill>
                    <a:srgbClr val="566579"/>
                  </a:solidFill>
                </a:rPr>
                <a:t>Thinning</a:t>
              </a:r>
              <a:endParaRPr sz="1100" b="1" dirty="0">
                <a:solidFill>
                  <a:srgbClr val="566579"/>
                </a:solidFill>
              </a:endParaRPr>
            </a:p>
          </p:txBody>
        </p:sp>
        <p:sp>
          <p:nvSpPr>
            <p:cNvPr id="4" name="Google Shape;642;p45">
              <a:extLst>
                <a:ext uri="{FF2B5EF4-FFF2-40B4-BE49-F238E27FC236}">
                  <a16:creationId xmlns:a16="http://schemas.microsoft.com/office/drawing/2014/main" id="{E03E6062-ECC7-CB4E-97B9-8703580584BF}"/>
                </a:ext>
              </a:extLst>
            </p:cNvPr>
            <p:cNvSpPr/>
            <p:nvPr/>
          </p:nvSpPr>
          <p:spPr>
            <a:xfrm>
              <a:off x="1881796" y="1663569"/>
              <a:ext cx="467899" cy="185201"/>
            </a:xfrm>
            <a:prstGeom prst="rightArrow">
              <a:avLst>
                <a:gd name="adj1" fmla="val 50000"/>
                <a:gd name="adj2" fmla="val 50000"/>
              </a:avLst>
            </a:prstGeom>
            <a:solidFill>
              <a:srgbClr val="D8D8D8">
                <a:alpha val="7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roup 4">
              <a:extLst>
                <a:ext uri="{FF2B5EF4-FFF2-40B4-BE49-F238E27FC236}">
                  <a16:creationId xmlns:a16="http://schemas.microsoft.com/office/drawing/2014/main" id="{B8B08F7F-C559-E943-8902-462B66525725}"/>
                </a:ext>
              </a:extLst>
            </p:cNvPr>
            <p:cNvGrpSpPr>
              <a:grpSpLocks noChangeAspect="1"/>
            </p:cNvGrpSpPr>
            <p:nvPr/>
          </p:nvGrpSpPr>
          <p:grpSpPr>
            <a:xfrm>
              <a:off x="617214" y="1196844"/>
              <a:ext cx="1149274" cy="1143000"/>
              <a:chOff x="454020" y="1902460"/>
              <a:chExt cx="1268799" cy="1261306"/>
            </a:xfrm>
          </p:grpSpPr>
          <p:pic>
            <p:nvPicPr>
              <p:cNvPr id="6" name="Picture 5">
                <a:extLst>
                  <a:ext uri="{FF2B5EF4-FFF2-40B4-BE49-F238E27FC236}">
                    <a16:creationId xmlns:a16="http://schemas.microsoft.com/office/drawing/2014/main" id="{31673983-CA44-234A-9632-040FB89257FF}"/>
                  </a:ext>
                </a:extLst>
              </p:cNvPr>
              <p:cNvPicPr>
                <a:picLocks noChangeAspect="1"/>
              </p:cNvPicPr>
              <p:nvPr/>
            </p:nvPicPr>
            <p:blipFill>
              <a:blip r:embed="rId10"/>
              <a:stretch>
                <a:fillRect/>
              </a:stretch>
            </p:blipFill>
            <p:spPr>
              <a:xfrm flipV="1">
                <a:off x="708620" y="1902460"/>
                <a:ext cx="1014199" cy="932180"/>
              </a:xfrm>
              <a:prstGeom prst="rect">
                <a:avLst/>
              </a:prstGeom>
              <a:ln w="3175">
                <a:solidFill>
                  <a:schemeClr val="tx1"/>
                </a:solidFill>
              </a:ln>
            </p:spPr>
          </p:pic>
          <p:pic>
            <p:nvPicPr>
              <p:cNvPr id="7" name="Picture 6">
                <a:extLst>
                  <a:ext uri="{FF2B5EF4-FFF2-40B4-BE49-F238E27FC236}">
                    <a16:creationId xmlns:a16="http://schemas.microsoft.com/office/drawing/2014/main" id="{A62FF0D6-0E77-794F-B121-7FE1F4FADC76}"/>
                  </a:ext>
                </a:extLst>
              </p:cNvPr>
              <p:cNvPicPr>
                <a:picLocks noChangeAspect="1"/>
              </p:cNvPicPr>
              <p:nvPr/>
            </p:nvPicPr>
            <p:blipFill>
              <a:blip r:embed="rId10"/>
              <a:stretch>
                <a:fillRect/>
              </a:stretch>
            </p:blipFill>
            <p:spPr>
              <a:xfrm flipV="1">
                <a:off x="581320" y="2054860"/>
                <a:ext cx="1014199" cy="932180"/>
              </a:xfrm>
              <a:prstGeom prst="rect">
                <a:avLst/>
              </a:prstGeom>
              <a:ln w="3175">
                <a:solidFill>
                  <a:schemeClr val="tx1"/>
                </a:solidFill>
              </a:ln>
            </p:spPr>
          </p:pic>
          <p:pic>
            <p:nvPicPr>
              <p:cNvPr id="8" name="Picture 7">
                <a:extLst>
                  <a:ext uri="{FF2B5EF4-FFF2-40B4-BE49-F238E27FC236}">
                    <a16:creationId xmlns:a16="http://schemas.microsoft.com/office/drawing/2014/main" id="{B9FF8B21-D668-164C-B350-0D619475FFFE}"/>
                  </a:ext>
                </a:extLst>
              </p:cNvPr>
              <p:cNvPicPr>
                <a:picLocks noChangeAspect="1"/>
              </p:cNvPicPr>
              <p:nvPr/>
            </p:nvPicPr>
            <p:blipFill>
              <a:blip r:embed="rId10"/>
              <a:stretch>
                <a:fillRect/>
              </a:stretch>
            </p:blipFill>
            <p:spPr>
              <a:xfrm flipV="1">
                <a:off x="454020" y="2231586"/>
                <a:ext cx="1014199" cy="932180"/>
              </a:xfrm>
              <a:prstGeom prst="rect">
                <a:avLst/>
              </a:prstGeom>
              <a:ln w="3175">
                <a:solidFill>
                  <a:schemeClr val="tx1"/>
                </a:solidFill>
              </a:ln>
            </p:spPr>
          </p:pic>
        </p:grpSp>
        <p:grpSp>
          <p:nvGrpSpPr>
            <p:cNvPr id="9" name="Group 8">
              <a:extLst>
                <a:ext uri="{FF2B5EF4-FFF2-40B4-BE49-F238E27FC236}">
                  <a16:creationId xmlns:a16="http://schemas.microsoft.com/office/drawing/2014/main" id="{7CFFB16F-9837-6043-97D6-5F3141C84BB7}"/>
                </a:ext>
              </a:extLst>
            </p:cNvPr>
            <p:cNvGrpSpPr>
              <a:grpSpLocks noChangeAspect="1"/>
            </p:cNvGrpSpPr>
            <p:nvPr/>
          </p:nvGrpSpPr>
          <p:grpSpPr>
            <a:xfrm>
              <a:off x="2465003" y="1342005"/>
              <a:ext cx="841514" cy="841248"/>
              <a:chOff x="3008228" y="3434378"/>
              <a:chExt cx="932983" cy="932688"/>
            </a:xfrm>
          </p:grpSpPr>
          <p:sp>
            <p:nvSpPr>
              <p:cNvPr id="10" name="Rectangle 9">
                <a:extLst>
                  <a:ext uri="{FF2B5EF4-FFF2-40B4-BE49-F238E27FC236}">
                    <a16:creationId xmlns:a16="http://schemas.microsoft.com/office/drawing/2014/main" id="{2D7C7CFF-F627-A445-AD92-82DFEFADF564}"/>
                  </a:ext>
                </a:extLst>
              </p:cNvPr>
              <p:cNvSpPr/>
              <p:nvPr/>
            </p:nvSpPr>
            <p:spPr>
              <a:xfrm>
                <a:off x="3240407" y="3665284"/>
                <a:ext cx="457200" cy="457200"/>
              </a:xfrm>
              <a:prstGeom prst="rect">
                <a:avLst/>
              </a:prstGeom>
              <a:noFill/>
              <a:ln w="19050">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92091F4-3513-3D4C-8783-E90A2B557B3D}"/>
                  </a:ext>
                </a:extLst>
              </p:cNvPr>
              <p:cNvSpPr/>
              <p:nvPr/>
            </p:nvSpPr>
            <p:spPr>
              <a:xfrm>
                <a:off x="3233683" y="3658560"/>
                <a:ext cx="73152" cy="731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8960847-05A4-B945-8D44-763A35B7DA09}"/>
                  </a:ext>
                </a:extLst>
              </p:cNvPr>
              <p:cNvSpPr/>
              <p:nvPr/>
            </p:nvSpPr>
            <p:spPr>
              <a:xfrm>
                <a:off x="3236976" y="4059734"/>
                <a:ext cx="73152" cy="731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C77D80-7697-594F-A606-E1B4D606548C}"/>
                  </a:ext>
                </a:extLst>
              </p:cNvPr>
              <p:cNvSpPr/>
              <p:nvPr/>
            </p:nvSpPr>
            <p:spPr>
              <a:xfrm>
                <a:off x="3639312" y="3657600"/>
                <a:ext cx="73152" cy="731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0D91FFC-1629-9D4E-841E-48E66F96D1AD}"/>
                  </a:ext>
                </a:extLst>
              </p:cNvPr>
              <p:cNvSpPr/>
              <p:nvPr/>
            </p:nvSpPr>
            <p:spPr>
              <a:xfrm>
                <a:off x="3639312" y="4059936"/>
                <a:ext cx="73152" cy="731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5FA9E56-552E-CB42-9584-2866947509FD}"/>
                  </a:ext>
                </a:extLst>
              </p:cNvPr>
              <p:cNvSpPr/>
              <p:nvPr/>
            </p:nvSpPr>
            <p:spPr>
              <a:xfrm>
                <a:off x="3236976" y="3858768"/>
                <a:ext cx="73152" cy="731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ACEDD3D-5137-754C-9D11-E433981D6600}"/>
                  </a:ext>
                </a:extLst>
              </p:cNvPr>
              <p:cNvSpPr/>
              <p:nvPr/>
            </p:nvSpPr>
            <p:spPr>
              <a:xfrm>
                <a:off x="3438144" y="3657600"/>
                <a:ext cx="73152" cy="731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BE0D8D0-0DDD-1648-AE4A-4669F51A61E1}"/>
                  </a:ext>
                </a:extLst>
              </p:cNvPr>
              <p:cNvSpPr/>
              <p:nvPr/>
            </p:nvSpPr>
            <p:spPr>
              <a:xfrm>
                <a:off x="3438144" y="4059936"/>
                <a:ext cx="73152" cy="731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EE08235-EE4C-4844-92BF-8D1C96912A63}"/>
                  </a:ext>
                </a:extLst>
              </p:cNvPr>
              <p:cNvSpPr/>
              <p:nvPr/>
            </p:nvSpPr>
            <p:spPr>
              <a:xfrm>
                <a:off x="3639312" y="3858768"/>
                <a:ext cx="73152" cy="731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4B8C4298-72BF-5848-B109-D366AD8E4AA9}"/>
                  </a:ext>
                </a:extLst>
              </p:cNvPr>
              <p:cNvGrpSpPr/>
              <p:nvPr/>
            </p:nvGrpSpPr>
            <p:grpSpPr>
              <a:xfrm>
                <a:off x="3421110" y="3855002"/>
                <a:ext cx="94312" cy="91440"/>
                <a:chOff x="4383651" y="3694176"/>
                <a:chExt cx="94312" cy="91440"/>
              </a:xfrm>
            </p:grpSpPr>
            <p:cxnSp>
              <p:nvCxnSpPr>
                <p:cNvPr id="25" name="Straight Connector 24">
                  <a:extLst>
                    <a:ext uri="{FF2B5EF4-FFF2-40B4-BE49-F238E27FC236}">
                      <a16:creationId xmlns:a16="http://schemas.microsoft.com/office/drawing/2014/main" id="{AADD5F31-3AC6-494B-867D-1CCDB2D51471}"/>
                    </a:ext>
                  </a:extLst>
                </p:cNvPr>
                <p:cNvCxnSpPr/>
                <p:nvPr/>
              </p:nvCxnSpPr>
              <p:spPr>
                <a:xfrm>
                  <a:off x="4430806" y="3694176"/>
                  <a:ext cx="0" cy="9144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B2AA07E-D5F6-9446-BABF-D4821DE713FF}"/>
                    </a:ext>
                  </a:extLst>
                </p:cNvPr>
                <p:cNvCxnSpPr/>
                <p:nvPr/>
              </p:nvCxnSpPr>
              <p:spPr>
                <a:xfrm>
                  <a:off x="4383651" y="3736393"/>
                  <a:ext cx="94312"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cxnSp>
            <p:nvCxnSpPr>
              <p:cNvPr id="20" name="Straight Arrow Connector 19">
                <a:extLst>
                  <a:ext uri="{FF2B5EF4-FFF2-40B4-BE49-F238E27FC236}">
                    <a16:creationId xmlns:a16="http://schemas.microsoft.com/office/drawing/2014/main" id="{3F28B248-B94C-8C49-A05F-A981DF434D04}"/>
                  </a:ext>
                </a:extLst>
              </p:cNvPr>
              <p:cNvCxnSpPr>
                <a:cxnSpLocks noChangeAspect="1"/>
              </p:cNvCxnSpPr>
              <p:nvPr/>
            </p:nvCxnSpPr>
            <p:spPr>
              <a:xfrm flipV="1">
                <a:off x="3730945" y="3496204"/>
                <a:ext cx="140229" cy="137160"/>
              </a:xfrm>
              <a:prstGeom prst="straightConnector1">
                <a:avLst/>
              </a:prstGeom>
              <a:ln w="15875">
                <a:solidFill>
                  <a:schemeClr val="bg2"/>
                </a:solidFill>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0B21980-F8A6-0B4C-8CD4-27CF0BBC3A7D}"/>
                  </a:ext>
                </a:extLst>
              </p:cNvPr>
              <p:cNvCxnSpPr>
                <a:cxnSpLocks noChangeAspect="1"/>
              </p:cNvCxnSpPr>
              <p:nvPr/>
            </p:nvCxnSpPr>
            <p:spPr>
              <a:xfrm flipV="1">
                <a:off x="3073282" y="4152817"/>
                <a:ext cx="140229" cy="137160"/>
              </a:xfrm>
              <a:prstGeom prst="straightConnector1">
                <a:avLst/>
              </a:prstGeom>
              <a:ln w="15875">
                <a:solidFill>
                  <a:schemeClr val="bg2"/>
                </a:solidFill>
                <a:headEnd type="arrow"/>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58231FE-2C83-F942-8986-7D286EB40AC1}"/>
                  </a:ext>
                </a:extLst>
              </p:cNvPr>
              <p:cNvCxnSpPr>
                <a:cxnSpLocks noChangeAspect="1"/>
              </p:cNvCxnSpPr>
              <p:nvPr/>
            </p:nvCxnSpPr>
            <p:spPr>
              <a:xfrm>
                <a:off x="3730945" y="4152817"/>
                <a:ext cx="141423" cy="137160"/>
              </a:xfrm>
              <a:prstGeom prst="straightConnector1">
                <a:avLst/>
              </a:prstGeom>
              <a:ln w="15875">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C0DB423-F83F-8541-BA4B-560AA8BD98F4}"/>
                  </a:ext>
                </a:extLst>
              </p:cNvPr>
              <p:cNvCxnSpPr>
                <a:cxnSpLocks noChangeAspect="1"/>
              </p:cNvCxnSpPr>
              <p:nvPr/>
            </p:nvCxnSpPr>
            <p:spPr>
              <a:xfrm>
                <a:off x="3072088" y="3496204"/>
                <a:ext cx="141423" cy="137160"/>
              </a:xfrm>
              <a:prstGeom prst="straightConnector1">
                <a:avLst/>
              </a:prstGeom>
              <a:ln w="15875">
                <a:solidFill>
                  <a:schemeClr val="bg2"/>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78931434-3E82-5347-A75F-CAC3F54CB99E}"/>
                  </a:ext>
                </a:extLst>
              </p:cNvPr>
              <p:cNvSpPr/>
              <p:nvPr/>
            </p:nvSpPr>
            <p:spPr>
              <a:xfrm>
                <a:off x="3008228" y="3434378"/>
                <a:ext cx="932983" cy="932688"/>
              </a:xfrm>
              <a:prstGeom prst="rect">
                <a:avLst/>
              </a:prstGeom>
              <a:noFill/>
              <a:ln cmpd="thickThi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Google Shape;642;p45">
              <a:extLst>
                <a:ext uri="{FF2B5EF4-FFF2-40B4-BE49-F238E27FC236}">
                  <a16:creationId xmlns:a16="http://schemas.microsoft.com/office/drawing/2014/main" id="{462387EA-1052-DC45-AE69-6897C8A6981F}"/>
                </a:ext>
              </a:extLst>
            </p:cNvPr>
            <p:cNvSpPr/>
            <p:nvPr/>
          </p:nvSpPr>
          <p:spPr>
            <a:xfrm>
              <a:off x="3426478" y="1663568"/>
              <a:ext cx="467899" cy="185201"/>
            </a:xfrm>
            <a:prstGeom prst="rightArrow">
              <a:avLst>
                <a:gd name="adj1" fmla="val 50000"/>
                <a:gd name="adj2" fmla="val 50000"/>
              </a:avLst>
            </a:prstGeom>
            <a:solidFill>
              <a:srgbClr val="D8D8D8">
                <a:alpha val="7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 name="Picture 27">
              <a:extLst>
                <a:ext uri="{FF2B5EF4-FFF2-40B4-BE49-F238E27FC236}">
                  <a16:creationId xmlns:a16="http://schemas.microsoft.com/office/drawing/2014/main" id="{07B96847-9010-3949-9D32-0CC28B9F282F}"/>
                </a:ext>
              </a:extLst>
            </p:cNvPr>
            <p:cNvPicPr>
              <a:picLocks noChangeAspect="1"/>
            </p:cNvPicPr>
            <p:nvPr/>
          </p:nvPicPr>
          <p:blipFill>
            <a:blip r:embed="rId11"/>
            <a:stretch>
              <a:fillRect/>
            </a:stretch>
          </p:blipFill>
          <p:spPr>
            <a:xfrm>
              <a:off x="4014338" y="1342005"/>
              <a:ext cx="1957949" cy="841248"/>
            </a:xfrm>
            <a:prstGeom prst="rect">
              <a:avLst/>
            </a:prstGeom>
          </p:spPr>
        </p:pic>
      </p:grpSp>
      <p:grpSp>
        <p:nvGrpSpPr>
          <p:cNvPr id="58" name="Group 57">
            <a:extLst>
              <a:ext uri="{FF2B5EF4-FFF2-40B4-BE49-F238E27FC236}">
                <a16:creationId xmlns:a16="http://schemas.microsoft.com/office/drawing/2014/main" id="{3A61A0D4-74E4-ED4F-AD98-2F42644AE19E}"/>
              </a:ext>
            </a:extLst>
          </p:cNvPr>
          <p:cNvGrpSpPr/>
          <p:nvPr/>
        </p:nvGrpSpPr>
        <p:grpSpPr>
          <a:xfrm>
            <a:off x="6683135" y="1993175"/>
            <a:ext cx="1846678" cy="1602279"/>
            <a:chOff x="6680108" y="1196844"/>
            <a:chExt cx="1846678" cy="1602279"/>
          </a:xfrm>
        </p:grpSpPr>
        <p:pic>
          <p:nvPicPr>
            <p:cNvPr id="30" name="Picture 29">
              <a:extLst>
                <a:ext uri="{FF2B5EF4-FFF2-40B4-BE49-F238E27FC236}">
                  <a16:creationId xmlns:a16="http://schemas.microsoft.com/office/drawing/2014/main" id="{40231A0A-B0F3-9D40-B66B-130741FC88EE}"/>
                </a:ext>
              </a:extLst>
            </p:cNvPr>
            <p:cNvPicPr>
              <a:picLocks noChangeAspect="1"/>
            </p:cNvPicPr>
            <p:nvPr/>
          </p:nvPicPr>
          <p:blipFill>
            <a:blip r:embed="rId12"/>
            <a:stretch>
              <a:fillRect/>
            </a:stretch>
          </p:blipFill>
          <p:spPr>
            <a:xfrm>
              <a:off x="6680108" y="1196844"/>
              <a:ext cx="1846678" cy="1143000"/>
            </a:xfrm>
            <a:prstGeom prst="rect">
              <a:avLst/>
            </a:prstGeom>
          </p:spPr>
        </p:pic>
        <p:sp>
          <p:nvSpPr>
            <p:cNvPr id="48" name="Google Shape;650;p45">
              <a:extLst>
                <a:ext uri="{FF2B5EF4-FFF2-40B4-BE49-F238E27FC236}">
                  <a16:creationId xmlns:a16="http://schemas.microsoft.com/office/drawing/2014/main" id="{07EBCA1A-955F-194B-8656-3659568774A9}"/>
                </a:ext>
              </a:extLst>
            </p:cNvPr>
            <p:cNvSpPr txBox="1"/>
            <p:nvPr/>
          </p:nvSpPr>
          <p:spPr>
            <a:xfrm>
              <a:off x="6883747" y="2418065"/>
              <a:ext cx="1439400" cy="38105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solidFill>
                    <a:srgbClr val="566579"/>
                  </a:solidFill>
                </a:rPr>
                <a:t>Convolutional </a:t>
              </a:r>
              <a:r>
                <a:rPr lang="en-GB" sz="1100" b="1" dirty="0">
                  <a:solidFill>
                    <a:srgbClr val="566579"/>
                  </a:solidFill>
                </a:rPr>
                <a:t>Neural Net</a:t>
              </a:r>
              <a:endParaRPr sz="1100" b="1" dirty="0">
                <a:solidFill>
                  <a:srgbClr val="566579"/>
                </a:solidFill>
              </a:endParaRPr>
            </a:p>
          </p:txBody>
        </p:sp>
      </p:grpSp>
      <p:sp>
        <p:nvSpPr>
          <p:cNvPr id="55" name="Google Shape;629;p45">
            <a:extLst>
              <a:ext uri="{FF2B5EF4-FFF2-40B4-BE49-F238E27FC236}">
                <a16:creationId xmlns:a16="http://schemas.microsoft.com/office/drawing/2014/main" id="{E1277EDA-9445-E647-81E9-56C7786D2666}"/>
              </a:ext>
            </a:extLst>
          </p:cNvPr>
          <p:cNvSpPr/>
          <p:nvPr/>
        </p:nvSpPr>
        <p:spPr>
          <a:xfrm rot="10800000" flipH="1">
            <a:off x="6349855" y="1653499"/>
            <a:ext cx="1337400" cy="343500"/>
          </a:xfrm>
          <a:prstGeom prst="bentUpArrow">
            <a:avLst>
              <a:gd name="adj1" fmla="val 25000"/>
              <a:gd name="adj2" fmla="val 25000"/>
              <a:gd name="adj3" fmla="val 25000"/>
            </a:avLst>
          </a:prstGeom>
          <a:solidFill>
            <a:srgbClr val="D8D8D8">
              <a:alpha val="7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44;p45">
            <a:extLst>
              <a:ext uri="{FF2B5EF4-FFF2-40B4-BE49-F238E27FC236}">
                <a16:creationId xmlns:a16="http://schemas.microsoft.com/office/drawing/2014/main" id="{B5DCCC7B-FFD0-DD47-86C4-56C2F67FEB8A}"/>
              </a:ext>
            </a:extLst>
          </p:cNvPr>
          <p:cNvSpPr/>
          <p:nvPr/>
        </p:nvSpPr>
        <p:spPr>
          <a:xfrm rot="-5400000" flipH="1">
            <a:off x="6833005" y="3190525"/>
            <a:ext cx="329100" cy="1295400"/>
          </a:xfrm>
          <a:prstGeom prst="bentUpArrow">
            <a:avLst>
              <a:gd name="adj1" fmla="val 25000"/>
              <a:gd name="adj2" fmla="val 25000"/>
              <a:gd name="adj3" fmla="val 25000"/>
            </a:avLst>
          </a:prstGeom>
          <a:solidFill>
            <a:srgbClr val="D8D8D8">
              <a:alpha val="7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491843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2625</TotalTime>
  <Words>2356</Words>
  <Application>Microsoft Macintosh PowerPoint</Application>
  <PresentationFormat>On-screen Show (16:9)</PresentationFormat>
  <Paragraphs>265</Paragraphs>
  <Slides>18</Slides>
  <Notes>17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Roboto</vt:lpstr>
      <vt:lpstr>Roboto Condensed Light</vt:lpstr>
      <vt:lpstr>Calibri</vt:lpstr>
      <vt:lpstr>Arial</vt:lpstr>
      <vt:lpstr>Trebuchet MS</vt:lpstr>
      <vt:lpstr>Simple Light</vt:lpstr>
      <vt:lpstr>PowerPoint Presentation</vt:lpstr>
      <vt:lpstr>Chip manufacturing is complex</vt:lpstr>
      <vt:lpstr>Yield maximization is critical for cost reduction</vt:lpstr>
      <vt:lpstr>PowerPoint Presentation</vt:lpstr>
      <vt:lpstr>PowerPoint Presentation</vt:lpstr>
      <vt:lpstr>Where does our data come from?</vt:lpstr>
      <vt:lpstr>What does our data look like?</vt:lpstr>
      <vt:lpstr>Which pre-processing performs best?</vt:lpstr>
      <vt:lpstr>Model framework</vt:lpstr>
      <vt:lpstr>Model architecture exploration</vt:lpstr>
      <vt:lpstr>What does our model see?</vt:lpstr>
      <vt:lpstr>How well does our model generalize?</vt:lpstr>
      <vt:lpstr>How did we fare with manual labeling?</vt:lpstr>
      <vt:lpstr>Production model pipeline</vt:lpstr>
      <vt:lpstr>PowerPoint Presentation</vt:lpstr>
      <vt:lpstr>PowerPoint Presentation</vt:lpstr>
      <vt:lpstr>Acknowledgements</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Lea Cleary</cp:lastModifiedBy>
  <cp:revision>88</cp:revision>
  <dcterms:modified xsi:type="dcterms:W3CDTF">2022-05-24T18:35:17Z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66f97f8-1f65-4440-afff-6cc790915837_Enabled">
    <vt:lpwstr>true</vt:lpwstr>
  </property>
  <property fmtid="{D5CDD505-2E9C-101B-9397-08002B2CF9AE}" pid="3" name="MSIP_Label_066f97f8-1f65-4440-afff-6cc790915837_SetDate">
    <vt:lpwstr>2022-04-06T07:26:08Z</vt:lpwstr>
  </property>
  <property fmtid="{D5CDD505-2E9C-101B-9397-08002B2CF9AE}" pid="4" name="MSIP_Label_066f97f8-1f65-4440-afff-6cc790915837_Method">
    <vt:lpwstr>Privileged</vt:lpwstr>
  </property>
  <property fmtid="{D5CDD505-2E9C-101B-9397-08002B2CF9AE}" pid="5" name="MSIP_Label_066f97f8-1f65-4440-afff-6cc790915837_Name">
    <vt:lpwstr>Non-Business</vt:lpwstr>
  </property>
  <property fmtid="{D5CDD505-2E9C-101B-9397-08002B2CF9AE}" pid="6" name="MSIP_Label_066f97f8-1f65-4440-afff-6cc790915837_SiteId">
    <vt:lpwstr>f38a5ecd-2813-4862-b11b-ac1d563c806f</vt:lpwstr>
  </property>
  <property fmtid="{D5CDD505-2E9C-101B-9397-08002B2CF9AE}" pid="7" name="MSIP_Label_066f97f8-1f65-4440-afff-6cc790915837_ActionId">
    <vt:lpwstr>030afa01-f822-4b5b-b76d-6ebeb19cd51b</vt:lpwstr>
  </property>
  <property fmtid="{D5CDD505-2E9C-101B-9397-08002B2CF9AE}" pid="8" name="MSIP_Label_066f97f8-1f65-4440-afff-6cc790915837_ContentBits">
    <vt:lpwstr>0</vt:lpwstr>
  </property>
</Properties>
</file>